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5" r:id="rId2"/>
    <p:sldId id="350" r:id="rId3"/>
    <p:sldId id="346" r:id="rId4"/>
    <p:sldId id="351" r:id="rId5"/>
    <p:sldId id="352" r:id="rId6"/>
    <p:sldId id="353" r:id="rId7"/>
    <p:sldId id="354" r:id="rId8"/>
    <p:sldId id="355" r:id="rId9"/>
    <p:sldId id="261" r:id="rId10"/>
    <p:sldId id="339" r:id="rId11"/>
    <p:sldId id="340" r:id="rId12"/>
    <p:sldId id="315" r:id="rId13"/>
    <p:sldId id="341" r:id="rId14"/>
    <p:sldId id="342" r:id="rId15"/>
    <p:sldId id="319" r:id="rId16"/>
    <p:sldId id="327" r:id="rId17"/>
    <p:sldId id="330" r:id="rId18"/>
    <p:sldId id="348" r:id="rId19"/>
    <p:sldId id="349" r:id="rId20"/>
    <p:sldId id="334" r:id="rId21"/>
    <p:sldId id="343" r:id="rId22"/>
    <p:sldId id="34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F42F0-BC5E-4484-AE0A-D99AD8307E54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D6A8-98E1-4FAD-9B09-A360E6C6A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8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D12A-1DC5-497A-BF83-4D7A51E3081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3DF08-8F21-4729-BF21-3E72F7E18FE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B468-9D04-4E93-87B2-BE149ACBF29E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B805-00B1-4A73-8ED0-560F72A34C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609600"/>
            <a:ext cx="7772400" cy="1470025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现在做 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DFKai-SB" pitchFamily="65" charset="-120"/>
                <a:cs typeface="+mj-cs"/>
              </a:rPr>
              <a:t>DO NOW</a:t>
            </a:r>
            <a:endParaRPr kumimoji="0" lang="en-US" altLang="zh-CN" sz="4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700" b="1" dirty="0" smtClean="0">
                <a:latin typeface="DFKai-SB" pitchFamily="65" charset="-120"/>
                <a:ea typeface="DFKai-SB" pitchFamily="65" charset="-120"/>
                <a:cs typeface="+mj-cs"/>
              </a:rPr>
              <a:t>把</a:t>
            </a:r>
            <a:r>
              <a:rPr lang="en-US" altLang="zh-CN" sz="4700" b="1" dirty="0" smtClean="0">
                <a:ea typeface="DFKai-SB" pitchFamily="65" charset="-120"/>
                <a:cs typeface="+mj-cs"/>
              </a:rPr>
              <a:t>Culture notes </a:t>
            </a:r>
            <a:r>
              <a:rPr lang="zh-CN" altLang="en-US" sz="4700" b="1" dirty="0" smtClean="0">
                <a:latin typeface="DFKai-SB" pitchFamily="65" charset="-120"/>
                <a:ea typeface="DFKai-SB" pitchFamily="65" charset="-120"/>
                <a:cs typeface="+mj-cs"/>
              </a:rPr>
              <a:t>作业放在作业</a:t>
            </a:r>
            <a:r>
              <a:rPr lang="en-US" altLang="zh-CN" sz="4700" b="1" dirty="0" smtClean="0">
                <a:ea typeface="DFKai-SB" pitchFamily="65" charset="-120"/>
                <a:cs typeface="+mj-cs"/>
              </a:rPr>
              <a:t>tray</a:t>
            </a:r>
            <a:r>
              <a:rPr lang="en-US" altLang="zh-CN" sz="4700" b="1" dirty="0" smtClean="0"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700" b="1" dirty="0" smtClean="0">
                <a:latin typeface="DFKai-SB" pitchFamily="65" charset="-120"/>
                <a:ea typeface="DFKai-SB" pitchFamily="65" charset="-120"/>
                <a:cs typeface="+mj-cs"/>
              </a:rPr>
              <a:t>里面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/>
            </a:r>
            <a:b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0"/>
            <a:ext cx="572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二</a:t>
            </a:r>
            <a:r>
              <a:rPr lang="zh-CN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零一三年二月四日</a:t>
            </a:r>
            <a:r>
              <a:rPr lang="zh-CN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星</a:t>
            </a:r>
            <a:r>
              <a:rPr lang="zh-CN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期一</a:t>
            </a:r>
            <a:endParaRPr lang="en-US" sz="36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8839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3600" dirty="0" smtClean="0">
                <a:ea typeface="DFKai-SB" pitchFamily="65" charset="-120"/>
              </a:rPr>
              <a:t> Pair work: Speaking Exercise</a:t>
            </a:r>
          </a:p>
          <a:p>
            <a:pPr marL="742950" indent="-742950">
              <a:lnSpc>
                <a:spcPct val="150000"/>
              </a:lnSpc>
            </a:pPr>
            <a:r>
              <a:rPr lang="en-US" altLang="zh-CN" sz="3200" dirty="0" smtClean="0">
                <a:ea typeface="DFKai-SB" pitchFamily="65" charset="-120"/>
              </a:rPr>
              <a:t>Q1</a:t>
            </a:r>
            <a:r>
              <a:rPr lang="en-US" altLang="zh-TW" sz="3200" dirty="0" smtClean="0">
                <a:ea typeface="DFKai-SB" pitchFamily="65" charset="-120"/>
              </a:rPr>
              <a:t>:</a:t>
            </a:r>
            <a:r>
              <a:rPr lang="zh-TW" altLang="en-US" sz="3200" dirty="0" smtClean="0">
                <a:ea typeface="DFKai-SB" pitchFamily="65" charset="-120"/>
              </a:rPr>
              <a:t> </a:t>
            </a:r>
            <a:r>
              <a:rPr lang="zh-CN" altLang="en-US" sz="3200" dirty="0" smtClean="0">
                <a:ea typeface="DFKai-SB" pitchFamily="65" charset="-120"/>
              </a:rPr>
              <a:t>你上什么学校？ </a:t>
            </a:r>
            <a:r>
              <a:rPr lang="en-US" altLang="zh-CN" sz="3200" dirty="0" smtClean="0">
                <a:ea typeface="DFKai-SB" pitchFamily="65" charset="-120"/>
              </a:rPr>
              <a:t>A1: </a:t>
            </a:r>
            <a:r>
              <a:rPr lang="zh-CN" altLang="en-US" sz="3200" dirty="0" smtClean="0">
                <a:ea typeface="DFKai-SB" pitchFamily="65" charset="-120"/>
              </a:rPr>
              <a:t>我上林德堡中学。</a:t>
            </a:r>
            <a:endParaRPr lang="en-US" altLang="zh-CN" sz="3200" dirty="0" smtClean="0">
              <a:ea typeface="DFKai-SB" pitchFamily="65" charset="-120"/>
            </a:endParaRPr>
          </a:p>
          <a:p>
            <a:pPr marL="742950" indent="-742950">
              <a:lnSpc>
                <a:spcPct val="150000"/>
              </a:lnSpc>
            </a:pPr>
            <a:r>
              <a:rPr lang="en-US" altLang="zh-CN" sz="3200" dirty="0" smtClean="0">
                <a:ea typeface="DFKai-SB" pitchFamily="65" charset="-120"/>
              </a:rPr>
              <a:t>Q2</a:t>
            </a:r>
            <a:r>
              <a:rPr lang="en-US" altLang="zh-TW" sz="3200" dirty="0" smtClean="0">
                <a:ea typeface="DFKai-SB" pitchFamily="65" charset="-120"/>
              </a:rPr>
              <a:t>:</a:t>
            </a:r>
            <a:r>
              <a:rPr lang="zh-TW" altLang="en-US" sz="3200" dirty="0" smtClean="0">
                <a:ea typeface="DFKai-SB" pitchFamily="65" charset="-120"/>
              </a:rPr>
              <a:t> </a:t>
            </a:r>
            <a:r>
              <a:rPr lang="zh-CN" altLang="en-US" sz="3200" dirty="0" smtClean="0">
                <a:ea typeface="DFKai-SB" pitchFamily="65" charset="-120"/>
              </a:rPr>
              <a:t>你上几年级？    </a:t>
            </a:r>
            <a:r>
              <a:rPr lang="en-US" altLang="zh-CN" sz="3200" dirty="0" smtClean="0">
                <a:ea typeface="DFKai-SB" pitchFamily="65" charset="-120"/>
              </a:rPr>
              <a:t>A2: </a:t>
            </a:r>
            <a:r>
              <a:rPr lang="zh-CN" altLang="en-US" sz="3200" dirty="0" smtClean="0">
                <a:ea typeface="DFKai-SB" pitchFamily="65" charset="-120"/>
              </a:rPr>
              <a:t>我上</a:t>
            </a:r>
            <a:r>
              <a:rPr lang="en-US" altLang="zh-CN" sz="3200" dirty="0" smtClean="0">
                <a:ea typeface="DFKai-SB" pitchFamily="65" charset="-120"/>
              </a:rPr>
              <a:t>___</a:t>
            </a:r>
            <a:r>
              <a:rPr lang="zh-CN" altLang="en-US" sz="3200" dirty="0" smtClean="0">
                <a:ea typeface="DFKai-SB" pitchFamily="65" charset="-120"/>
              </a:rPr>
              <a:t>年级。</a:t>
            </a:r>
            <a:endParaRPr lang="en-US" sz="3200" dirty="0" smtClean="0">
              <a:ea typeface="DFKai-SB" pitchFamily="65" charset="-120"/>
            </a:endParaRPr>
          </a:p>
          <a:p>
            <a:pPr marL="742950" indent="-742950">
              <a:lnSpc>
                <a:spcPct val="150000"/>
              </a:lnSpc>
            </a:pPr>
            <a:r>
              <a:rPr lang="en-US" sz="3200" dirty="0" smtClean="0">
                <a:ea typeface="DFKai-SB" pitchFamily="65" charset="-120"/>
              </a:rPr>
              <a:t>Q3: </a:t>
            </a:r>
            <a:r>
              <a:rPr lang="zh-CN" altLang="en-US" sz="3200" dirty="0" smtClean="0">
                <a:ea typeface="DFKai-SB" pitchFamily="65" charset="-120"/>
              </a:rPr>
              <a:t>你今天怎么上学？</a:t>
            </a:r>
            <a:r>
              <a:rPr lang="en-US" sz="3200" dirty="0" smtClean="0">
                <a:ea typeface="DFKai-SB" pitchFamily="65" charset="-120"/>
              </a:rPr>
              <a:t>A3:</a:t>
            </a:r>
            <a:r>
              <a:rPr lang="zh-CN" altLang="en-US" sz="3200" dirty="0" smtClean="0">
                <a:ea typeface="DFKai-SB" pitchFamily="65" charset="-120"/>
              </a:rPr>
              <a:t>  我今天</a:t>
            </a:r>
            <a:r>
              <a:rPr lang="en-US" altLang="zh-CN" sz="3200" dirty="0" smtClean="0">
                <a:ea typeface="DFKai-SB" pitchFamily="65" charset="-120"/>
              </a:rPr>
              <a:t>_______</a:t>
            </a:r>
            <a:r>
              <a:rPr lang="zh-CN" altLang="en-US" sz="3200" dirty="0" smtClean="0">
                <a:ea typeface="DFKai-SB" pitchFamily="65" charset="-120"/>
              </a:rPr>
              <a:t>上学。</a:t>
            </a:r>
            <a:endParaRPr lang="en-US" altLang="zh-CN" sz="3200" dirty="0" smtClean="0">
              <a:ea typeface="DFKai-SB" pitchFamily="65" charset="-120"/>
            </a:endParaRPr>
          </a:p>
          <a:p>
            <a:pPr marL="742950" indent="-742950">
              <a:lnSpc>
                <a:spcPct val="150000"/>
              </a:lnSpc>
            </a:pPr>
            <a:r>
              <a:rPr lang="en-US" altLang="zh-CN" sz="3200" dirty="0" smtClean="0">
                <a:ea typeface="DFKai-SB" pitchFamily="65" charset="-120"/>
              </a:rPr>
              <a:t>Q4: </a:t>
            </a:r>
            <a:r>
              <a:rPr lang="zh-CN" altLang="en-US" sz="3200" dirty="0" smtClean="0">
                <a:ea typeface="DFKai-SB" pitchFamily="65" charset="-120"/>
              </a:rPr>
              <a:t>你今天怎么回家？</a:t>
            </a:r>
            <a:r>
              <a:rPr lang="en-US" altLang="zh-CN" sz="3200" dirty="0" smtClean="0">
                <a:ea typeface="DFKai-SB" pitchFamily="65" charset="-120"/>
              </a:rPr>
              <a:t>A4:  </a:t>
            </a:r>
            <a:r>
              <a:rPr lang="zh-CN" altLang="en-US" sz="3200" dirty="0" smtClean="0">
                <a:ea typeface="DFKai-SB" pitchFamily="65" charset="-120"/>
              </a:rPr>
              <a:t>我今天</a:t>
            </a:r>
            <a:r>
              <a:rPr lang="en-US" altLang="zh-CN" sz="3200" dirty="0" smtClean="0">
                <a:ea typeface="DFKai-SB" pitchFamily="65" charset="-120"/>
              </a:rPr>
              <a:t>________</a:t>
            </a:r>
            <a:r>
              <a:rPr lang="zh-CN" altLang="en-US" sz="3200" dirty="0" smtClean="0">
                <a:ea typeface="DFKai-SB" pitchFamily="65" charset="-120"/>
              </a:rPr>
              <a:t>回家。</a:t>
            </a:r>
            <a:endParaRPr lang="en-US" altLang="zh-CN" sz="3200" dirty="0" smtClean="0">
              <a:ea typeface="DFKai-SB" pitchFamily="65" charset="-120"/>
            </a:endParaRPr>
          </a:p>
          <a:p>
            <a:pPr marL="742950" indent="-742950"/>
            <a:endParaRPr lang="en-US" altLang="zh-CN" sz="3600" dirty="0" smtClean="0">
              <a:ea typeface="DFKai-SB" pitchFamily="65" charset="-120"/>
            </a:endParaRPr>
          </a:p>
          <a:p>
            <a:pPr marL="742950" indent="-742950"/>
            <a:endParaRPr lang="en-US" altLang="zh-CN" sz="3600" dirty="0" smtClean="0">
              <a:ea typeface="DFKai-SB" pitchFamily="65" charset="-120"/>
            </a:endParaRPr>
          </a:p>
          <a:p>
            <a:pPr marL="742950" indent="-742950"/>
            <a:endParaRPr lang="en-US" altLang="zh-CN" sz="3600" dirty="0" smtClean="0">
              <a:ea typeface="DFKai-SB" pitchFamily="65" charset="-120"/>
            </a:endParaRPr>
          </a:p>
          <a:p>
            <a:pPr marL="742950" indent="-742950"/>
            <a:endParaRPr lang="en-US" altLang="zh-CN" sz="3600" dirty="0" smtClean="0">
              <a:ea typeface="DFKai-SB" pitchFamily="65" charset="-120"/>
            </a:endParaRPr>
          </a:p>
          <a:p>
            <a:pPr marL="742950" indent="-742950"/>
            <a:endParaRPr lang="en-US" sz="3600" dirty="0" smtClean="0">
              <a:ea typeface="DFKai-SB" pitchFamily="65" charset="-120"/>
            </a:endParaRPr>
          </a:p>
          <a:p>
            <a:pPr marL="742950" indent="-742950" algn="ctr"/>
            <a:endParaRPr lang="en-US" sz="3600" dirty="0" smtClean="0">
              <a:ea typeface="DFKai-SB" pitchFamily="65" charset="-120"/>
            </a:endParaRPr>
          </a:p>
          <a:p>
            <a:pPr algn="ctr"/>
            <a:endParaRPr lang="en-US" sz="3600" dirty="0"/>
          </a:p>
        </p:txBody>
      </p:sp>
      <p:pic>
        <p:nvPicPr>
          <p:cNvPr id="1026" name="Picture 2" descr="C:\Users\Owner\AppData\Local\Microsoft\Windows\Temporary Internet Files\Content.IE5\D2ACO8YE\MC9003043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953000"/>
            <a:ext cx="1815998" cy="134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133600"/>
            <a:ext cx="510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  英文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r>
              <a:rPr lang="zh-CN" altLang="en-US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40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yīng</a:t>
            </a:r>
            <a:r>
              <a:rPr lang="en-US" altLang="zh-CN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40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wén</a:t>
            </a:r>
            <a:r>
              <a:rPr lang="zh-CN" altLang="en-US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4000" dirty="0">
              <a:latin typeface="+mj-lt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68610" name="Picture 2" descr="http://t0.gstatic.com/images?q=tbn:ANd9GcSPJRR4_xpMumPKsDiB0oh8oNE5FnDRRMgrYLS8dpkH7clfaixH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3721219" cy="3314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133600"/>
            <a:ext cx="510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  中文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r>
              <a:rPr lang="zh-CN" altLang="en-US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40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zh</a:t>
            </a:r>
            <a:r>
              <a:rPr lang="en-US" altLang="zh-CN" sz="4000" dirty="0" err="1" smtClean="0">
                <a:latin typeface="Calibri"/>
                <a:ea typeface="DFPKaiShu-GB5" pitchFamily="66" charset="-128"/>
                <a:cs typeface="DFPKaiShu-GB5" pitchFamily="66" charset="-128"/>
              </a:rPr>
              <a:t>ō</a:t>
            </a:r>
            <a:r>
              <a:rPr lang="en-US" altLang="zh-CN" sz="40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ng</a:t>
            </a:r>
            <a:r>
              <a:rPr lang="en-US" altLang="zh-CN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40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wén</a:t>
            </a:r>
            <a:r>
              <a:rPr lang="zh-CN" altLang="en-US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4000" dirty="0">
              <a:latin typeface="+mj-lt"/>
              <a:ea typeface="DFPKaiShu-GB5" pitchFamily="66" charset="-128"/>
              <a:cs typeface="DFPKaiShu-GB5" pitchFamily="66" charset="-128"/>
            </a:endParaRPr>
          </a:p>
        </p:txBody>
      </p:sp>
      <p:sp>
        <p:nvSpPr>
          <p:cNvPr id="70658" name="AutoShape 2" descr="data:image/jpg;base64,/9j/4AAQSkZJRgABAQAAAQABAAD/2wCEAAkGBhQSERUUEhQWFRQWFxwYGBcXGBgaGhweGhwgHBwcGB4YHCYeHBklHBwXIDAgJCgpLCwsHR4xNTAqNSYrLCkBCQoKDgwOFA8PFCkYFBwpKSkpKSkxKSkpKSkpLykpKSkpKTIuKSkpKSkpKSkpKSkpKSkpKSkpKSkpKSkpKSkpKf/AABEIAPYAzQMBIgACEQEDEQH/xAAcAAACAwEBAQEAAAAAAAAAAAAABgQFBwIDAQj/xABGEAACAQMCAwYEBAMFBgMJAAABAgMABBESIQUGMQcTIkFRYTJCcYEUI5HBUqGxFRYzYtIlcpLR4fAkorIXQ1NjZHSCg/H/xAAVAQEBAAAAAAAAAAAAAAAAAAAAAf/EABYRAQEBAAAAAAAAAAAAAAAAAAABMf/aAAwDAQACEQMRAD8A2qjNBoFBy8gGMkDJAGfMnoB71Q8487QcNjV5tTF20qiadZx8TYYgaV2yfcDzpU5rv7W14il1JfkiIkvZAtKe9MZVWRQ+mM6SCcgAY/zVQcncVHEOIma4spboPIVSV/FDboBkDQVMYPQnLZ32ydyGvcI4qlzBHPESY5F1LlSp+4O486mV8Ar7QFFFcyKSCAcEjY+nvQdVU8z8yxWFuZ5slQyqAuNRLHGFzjJxk/QGl7s/4vxEyzW3EYzmJQVn0YV98Y1DwPkYIIAPXO9Z72tcHu4z3lxfJcRtJhIg2lk2Y/4Q8IAxp1A53FBrvBud7K7YJBcI7kagm4bGMnYgbgdRV5WY9j0NusUeiznE5QmS6eIBDnfSjs2SuMDwjfGTWnUBRRRQFGaKzftQ5/8AwctsLaYNMkhM0IIKmPG6y4zpbONPmNzQPvEuLxW4RpnCK7rGCemps6QT5ZIxk7dKl1ivOHOv9p2tmrQSxLJdFmUfmF44l8TRaQGYDUfIDI67HGn8u8xtd6z+EuIIx8Lzqqa/omrUPqRj3oLuiiigKM0Up9ovPC8Otsrg3EnhiU429XYfwr/MkD6BYcV5yggu4LRtTTTnACDOgb4Z/MAkfyJ6CrysT5b5KuxGOJvcLHfM+uAXJXDqRhhJrGQzAnSB0GOmfC4cvdrELsIL5DZ3I2ZZARHn2Y/Dn/NgehNA+VC4jKV04JHX9qlo4IBBBBGQRuCPUe1QeLfL9/2olWBooNfD09Pf0orH+2JJVZpHsLYxkhFutRaTcbagrKQw3xqDAY86jdlEbWjxPPfwwwzglbVpBqcthVdlOyHYEHqcD1rjtDx3bC44wLoK6strEkak+IDcxkqrBSxyw8um9V8N9wQAJbcPur2RtyGdgenQiMnPn0XG1Qb7RWerzvxVh+VwZ1GNu8lx/Iqpq65M5ruLsyJc2Ulq0ePE2rQxJIIXUoOR12yPf1oaKqOajdC2ZrIr36YYKy6g4HxJjI3I6Y8wBtnNW9cvIFGWIA9SQB/OgTrDtHL2qTGyu2kLGN44oi2iRSBpJbScHIIOMDcHcEUo8zcsvckNNaWHDMt3zSvIGlcL8QZY1AY+MEjOScb1pfLPMKXsTTR57vvXRSfMIdOobdD1HXYj6BB5qv5v7cDxi3KWsCD/AMTKsUambLaskZ1ZAI0jPhFB8h4ybi4S3fi91GZP8Pu7RbZGxkAIzjUQcED1O3WmrgfIRt7gTtfXkxGcpLLlGyCPEMb4zke+Kzrtfl725sJdccivHpLxNqQlZBq0nJyPFW4GgKKKKApA534VwmW6SC7Xu7mdcrKngPXA1v8ADk6SMsD9RtTpe8Whh/xZoo8/xyIv/qIrDO0nicFxxeKQXMbQBYgZI/zNARizAgZDNknA6b70DeecbGK5lnhiluXtIu5j7hdUSRKoYuH2RMnUpOTnTtTFyB2hR8TRxp7qePd4slvCT4WUkDI8j6H6gnFf7z6orqGFX13lyXlCIDiJTlERV+YljnpsoGd9mrlXn6HhkQiThtyGbHeSNs7t0zgpsOuFBwPuTQbbRULg3FFuYI5lV0Ei50yLpcb4ww8jkVNoPhpQ4Tyen4uS6vJkubwAYGFC267le7QkkY3w7e58yS4Vl3aPynK3Ere6itWuonXu54lOnVpyQHOQApBG5OMoAfKgqLrka3ub2aW84sk8MP8AianUSrv8BPwKudsp9AATU7m7mHg10kUEglRVUpDdrE+lAuBhWbxSJ0zsR55Gc1V8ycjm1srq7niijmnniEUUZyIUaUNoBACknAGwx4djuanc6278X4vFZCKSOO21CV2x8LkEsMHAVgqqu+SW6DBoDgXIHF7OdUtbtRaswOsMGTSTnV3L7Zx/Cd8/F51pEySiNBM6PJ4ssiFFPTHhLMQcdd+tWyIFAAGABgD0A6CoPFvl+/7US4lXlt3iMmpk1DGpDpYf7p8j71mvGOyVmcyXHE52tU8TLKWZlQbkay+kbZ8Wn7GtQoorI+Vuy2Ce4/EGF4rNCO6jkLd5OQQRLIDssZ8kAGR5DfLrz0biCzeeykWJ4RrZSkZV0HVfEuzeYwRnp55FkvMaHX4JvAMn8tjnfGFxuxz5ffpmvZuLruAkjYz8K+gY43I3Ok/qvrQLXZpz9/aUTiRQtxFjXpBCsGzpZQSSOmCM9frTpVDwXku3tbmW5hVkaZQGQECMdCdKgbEkZO/mcYq+oCoHG+CRXcDwTrqjfGRnBBByCpG4IIBzU+igoOTuURw+J4kmlljLlkWTThAeoXA885PqfIb5W7Dhtvdcd4is8McuiK3094iuAdO5GRt1FPl3diMAkE5ONse53yQANv6VCl4rFGxIjcswVmKR5J+UAkdWG2xOwoM17a7dRLw2KNQu7hVUAAAtEAAB0Ga140icd5Fhu76C4UyxPHINWFBR9H5i9Thd+pxg9MZxT3QFFFFBQ8xcjWd8Q1zCGcbB1JR8ehZcEj2OaROc+EWkIThnDraJrycBS5Ad4021O7tlgSM7+Q1H+HOs1Ti9gjmciEiQ5DyLGmWwQNyDqIz5H0zjAzQQ34A9pw9YrGVYXgTIaQKUfGS3e6hkBjk5BGNvIVVdnfacvESYZE7u4RNR0nKOAQCyeY3I232IwTvhnPHYtRU6tiBkodJy2nYjqPM+WN6W+HcuWTcSS5gSWGaNWyiKqRNnK5YAHxEMdlx0Gem4O1FFFAUUVHvr5Yk1vnGQPCMnc4oFLtUtu9gtIf8A419Ah+niJ/pTqRvSbzBourqyPj7u2mllZQrameJBo07YwCSd8E42pkHGI9/jyNiNDZzkL6b+IgbetBOqv4t8v3/arCq/ivy/f9qJcWBooqt47zFb2cYkuZVjUnAzkljjOFABJNFWVRLDisU3eCJwxikaNx5q6nBBHUfuNxWM8J7UO64lcvbQvJbXLhyjHBUqv5koAzjKhmIPkBnpVR2f81rBfz3lxP3aMHaRBktK0hyqqg9CdWTgD13oP0RRVXyzzDHfWyXEQIR87NjUCpKkHBI6jyNWlAUUUUHncXCxozudKqCzE9AAMkn2AFdo4IBByDuCDkb+h9KUe1fi4g4XPvhpQIV99ezf+QOarey/mILwpO+YaoY5XVOjNDESNQB6gHK59hQaDRVc3MEAtRdGQCAxiQOdtiMjr8x6aeudq64Lx2G7iEtvIJEO2R1B8ww6hh6Ggn0UUUBULjPG4rSEzXD6I1wC2GO5OAMKCSSfaptJfalxfuILfdBqu4t5AxT8smTLBAWK6lXYb0Ev/wBpVq0Kyxd9MGMmFjifV+UFZ86sAABlOScdfPNXvB+MR3UCTwtqjkGVO488EEHoQQRWUQcTHcxHvCmqXiRIWF3Z1aRcqFwTGDqGXPwgEda0Ls8H+yrL/wC3j/pQMNFFFAUUUr848xtazWSlgsNxK0Mp2BXUvgYMfh0tv/8AygZZ7hUUs7BVAyWY4A+pO1LVl2m8Olm7hLldZOlSVYIx9FcjSfbffyzWXXvG+GrxCUXP4jiMQKd05mMgyQNY05UMNWMadjjGDUXjnAIbrj4to17uGVosqqBCq9yrsAuBpOM+W29QfoOq/i3y/f8Aap0UYVQo6AAD6DYVB4t8v3/aqlxYVD4v3QgkadVeJUZ3VgrAhQSdm26VMNZh2yc5aI/wEGWlmA73SMkRnfSP8z/yXPqKKh3fKNheWzXHCwI1YMJ2OQI0GJJFCNukpGEGPDpLeWMz7rjfC7Th9ndfgkbvEVYo3WMzaR1Yk5BI6lvMsNwTXnwlLbh3L7uJQzXULHUuTqkeMgKoHQJ0OemlicVUci9l73ccE9/JqtxEv4eFW+U+LxYHhG+SBkknc7UGucJuo5II5IQBG6B1AAAwwz0XbO++PPNS684IFRQiKFRQAqqAAAOgAGwFelAUvc384CwQO1vPMpB8USgquPJyT4c/SmGjNB+e+Z+arrjEtvA8cdtG8hMJcsF6FSzO2zAbjwgbnHWrDlzhZ7viFwrvJb2tlLaxOxyGYrl+7GMCIHUQPRl6nNaD2g8pT8Q7uFBbLGfimkUvOo2JEQ04AJAzht/UVE4Hy1JZW89lctD/AGe0Umm4yI5AZPiWRSSCcFiGGfhH0AZetgh4Gbid5XkE/wCHt0Mp7tQAGJCe2ZP5U/8AYby3JDbyXMhIW40iNM7aUJ8ZHqScD2HvU3lLsx4ebWKRo/xOoF0eQuAysxKnuw2hTp0gjHlvvmp/K/NKrcnh7WTWZXU0IXDRMu7HBUBQTudsjORnNA50UUUBVBfcGkkvFuWCsLZCLePURqdxiR5DpONsKoAPmT1GL+vC7v44lLSyJGo3JdgoA+5oMusba8teH3FxNau0k6yxpCpXXGLiR31MvVizyIukeIBF2640Xlnh5gs7aFvijhjQ/VVAP880i8A7Up58pDaS3b/iJMsg7uNYS57vxkY1BcDfGw3Oa02gKKKKApD7YrES2kClSwN5CDjPR9SHp0znGfUine5mKIzBWcgZ0pjUfYaiBn6kVjvNXOXFrqY2tvaz2wJ2AVhKy9MtJ8Kr5nSRj+I0HfI/Lq2s811DbNdKs0iWwEsYl7tDpaVUfSJBvgNkHrgb5qdyRGt5x++uwDph8K/Ujus/8Mb/AK0co9lEtrqu53DXqq5hTV4A7KQhlfqzFiOhx9fKbylwqbhPCHn7pTcMTLMkrspwNkQaFYl8Y8P8Tneg0mq/ivy/f9qW+Qe0pOJM0RiMM6LqK51KRkAlTscgkZBHn1NMnFvl+/7US4nSg4OnAbBwSMjPlkeYzSBzJwGDh3DbydmMl1NGyNcyAGR3kGgBfJF8Rwo2ArQTVXzLy9HfWz28uQr4OpcZBUgqRnbqKKS+zzg3fcB06QXkjuUQnriRnGAfIFgv6D0qX2Sc0RzWaWrnRc247to22YhScFQdzgbEeRBz5U0cFSC3tooonzHGgRTuSQATk4HmAzZ6daWOaeTOGX7tK0gimwSZYmAPh8JLgggkEgE7HoM9KBr5h4ylpbSzSFRoRiAxxqYDwqPUk4GKrOz3j63dhAwYF0jWOUDqrqoByPLOMj2NIJ7BC+GF9qU7gmEk4P8A+30p95H5Fi4bG6xs0jyYMjttnTnAVRsoGpvU79aBlooriaUIpZiFVRkk9APU0Gb2l4/FOMXMZZ0tbSKWDSNizSflsSRuCcMRv8i4xk1xb82Qor8O46q60GBLIpZJkBwkmUGVfHzeudwcitBF3BGT4kQsSx6KSehJ9Ttgn2qHxq2s7qPu7kRSJvjV1HqVPVTv1BBoKPg3G+EcOtnW3uoe7LNJp77vGLEdFBJb5QMY6/WpvI/aBDxJDpBjmUZkiJJwCcAhsAMD+oPl60w7LOD5OFJwWBHfybafiB8WRjBzmmflrgtnbKyWaRp01Fd2PprZiWPU9T50F1RRRQFJfahwiCe3VWhWa7cmK1BJDB23JyCPAqguc7eH3p0pd4xw4iUy/ilikICqzRqxji21LEGOA7vgl2DdFGnYUCDyFxy8kuraCDRHBCHWe1CECFUOjVK7DU07vkgDb9TjYKzXiXI0cRWfhd2YbsEgtJKXW4JySJC5I1Ehj0xsdtsht5PvrqW3BvBCJRse5bPlnxj4VbG/hYg5BGKC9ooooOXcAEnoBk/as9uuep7jh4v7NG0QXZ1oCCZLdAdRIPQlWU46gjPQVolQOF8GgtI3WFBHGztKwz4ctux3Oy7dOgFAocxcowcYjivbKfu5vCVlGSp0nKiRQch0OceYPUGm+54kLa3726dV0KveOoOnOwJA6hcn7CkHjfZzbPL33D7z8HM3iIRzoOW05AVlZPEQuxxkgYqnvOTeL3C/hm4lDNE2QVMrZIXGcju9RwceZoNXg4VB334pI0714wveqN2Q4I3GxGw3+lc8W+X7/tVD2d8n3HDonjmuRMhIKIFYCPrnBY5wdtsADHuavuK/L9/2olWFFBqJxe3lkglSBxFKyEJIRnSxGxx7UV6vZoTkopO25UHp08q5lhiUF2VFAySxCgDpkkn6Df2FLnKg4i0M0XEdMbrtHcRmPUwwctjcAjY5KjOdxsaRuPdml5PIXu+Jo1mPEJpXJ2P/AMvIjB9w2P6UGtcP4lDMCYJY5Aux7t1YD0HhJxUqkvsy4BYwQO9jKZ9baXlbqdHRdOkaRvnpvnOTTpQFfGXIwdwfI19ooPJrVCclVJ9cCj8KnTSuN/IefX9cD9BVbzFx82yflwyTzttHFGpOSehdgCI09WbHQ4zS32evxSSR57ySI28usrGCCyMG0gJgYCDDDGo+vXJoHb8MnXSufoP+/WvscCr8KgfQAV6UUBRRRQFeVwilSXUMANwQG2G+MH6dPpXrSdx3npluJrS1tZLmaOMFyCFjQsCcSM3TC4O3UnG2DQMXDpIJ4kliCPHIodSFG+d89OufuDmpkcQX4QB9AB/T7V+eOBdod3ZWMKQzQkd44WJk1OFGGJY6tkLMQABn4jnat25Y48t7aRXCY8a+ID5WGzrv6NkfpQWlFFFAV8ZQQQRkHYg9D9a+1S83c0R2Fs08gLbhVUebEHSCeirtux6e5wKDvis1nap3lwIYkJCamVerHOOnTO58upPmasILaPZ0VemzKB0bfYjyOx9OlYvzNw9blLm44jdyvPblALaBcRIZgCiRO6sHJBXLYB2JORite5dskhtII4xIqLGoUS/4gGOj+jeo8ulBY1X8W+X7/tVhVfxX5fv+1ErnmDjX4WIy9zNMB1EKhmHuQWBx7jOKw7nHtdubwGOHNtF0ZVbMjb9GbAK/RcfU1+g6xDnZ24mLm9AK2NpGywtgDvpSwQt6lc4+wA6k4Kbuxf8AFfgm/E6jEzBoGdtRKEYIAOSEyARnrk426oh5dmjjvLf+zpppBOy2zaWeKJWPiI30atJQg46nc7Yp64XzDd2HDxPfGOaMmARMvgZUlUZ7wKmMISOmScH2qr555pvLe5ghnvIreGcsXNsmp4VDADLPlmznqFXo2BQWXZV2dNZL+JuO8W5dWQx5XSq6ts6CdTHAO529K0SsM564XaDhqXlndXE7NMI+8kmlYnwsWGG04IIB2G2K1TkWS5axha8ZWlZQ2wwdJ3TV6vpwSfU0F/VbzBzBDZQma4LLGCFJVS27dMhegztn6VZV8ZQRgjI9D0oMV5w7b2kBjsAYhn/GfGs/7inIX6nJx5DrUbs050uBBeW4kcsltJNASFZYygLHORnxEggHK7e9XnaVGsiXMNhbRDulMl7cLGihQi6xEGABaQ4BIXONgcZOJfZXb3VuXsbm3UQtF3scyLs4YgEM4+IkN0IBGOmMVBE5e7Wb64hAj4e1zKp0vJGSqZxkFgFOkkdRkD09q5u1++t74R30caRocSxRqCyhlBB1a2yyghsee46naF2S82W3D1vPxEoTOju1wxL6BJnGkH1Ub+te3ZZw2Hid7dXN4vfSfFoKExZcnJJ+HIHhVT5ZO+Ng22KUMoZSCrAEEdCDuCPbFd1zGgUAKAABgADAAHQADYCuqoVeIdqHDoXdJLjDoSrKI5SQQcEHCVnLWsF9c3UttHxC8FxJqxFi2hAxsJHcnXg5xkDp0rW7/lW1nmSeWCN5U+F2G/tnybHlnOKoed+J6Z7e10oyvFNJoeKSVWaPSEBjhBYgZdth5D0oMrsOWRbYjn/s0XJOkLczySnJO2Y4Mog3Ay5OdulaRYcm8UihWKK+trdVz4IbUFR9Gc6ifc7/AFpP5/z/AGNb6o1j1XRwFgSAaRG+MIkj4HXcnPqPXXuW5meztmY5ZoIix9SUUk/rQc8vWdzFFpu51uJMnDrH3e22AQDgnOd9qs6KKDiaYIrMxwqgsSfIAZJ/SkjmTmGG+txbRWk92biJJdKjulRXAZHMrjSGBx0zuDnzFNnHOFi5tpoCxQSxshYDJGoYyAetLkvAJo9MInaCxtrFozJqUF3ZSpZgPhEaqHyMHJ2PWgWOMcYuQXu5GtIvwzpEsUQN1NHK/gJI1RxmbTgajq0qpA+bNjxwyQ24ll4xdS95kRR2yW6tK4+SPu1Y5B2ODgedK9nfW8ha64jGwh0FY3jhm7q6lKmJrhmCjS5AwoOkjUTnPV87KWjbh0RS1NvpyBqydWTqLozeLQWZtj09xgkIvZpd8VJePiMbd2EBSSTSJMkjw+H4hjJyQCMeecBt4t8v3/arCq/i3y/f9qJU2eEOpVhlWBBHqDsRSR2wlYuDTIqhVJiQBQAANYOwGwG3QU9Glvn/AJWPELNrdXEbF0YMckeE75A36E/fFFVPPvBXueCCOMEuqQOAPPTp1dPRSx+1Z/x26sDxa3eziNykYBuFgjL944yB4ThTnbJGx36mtxgkRFVNa+FVA3A6DA/WuoljQkroUucnTpGo+px8RoMZ7QOLvxGWxsxaz2uqXZZVVSQ2E1KqnYKNZ3ra40CgAdAMD6DpShZdn0I4m1+Z3lbdkjYhghYYyGyTpALaVwAM+1ONAVy65BGSM+Y6j6e9dUUCvzZYRwcHuoYgERbWUAZ3PhOSc7sxJySckk75Jq64DJqtbc+sMZ/VBUfmflyG+t3gnAwR4XwNSHyZMjY7fcZB2qXwuzWCGOFWysSLHknfwADxe9BWcM5Gs4HmdIFJmYOwYBlBGSNAYeEZJOB6+wAvVUDoMfSvgceRH611QFFFFAVnPa/weIxLda5FuVUwQpG5VpGlOABjxHTlmIXqMitGqmbllGuxdzO0joCIVbAjhB+Ioo+c+bkk+mKDDeY7J7XhcVpOzC4Fz3vcMPgR43AMZHxhm64Oz5Gxzne+XoGS0t0YaWWGNSp8iEAI+xqg7ReU2vIY5ICFurdxJCTpwTkEqS22+ARnbIGdiaY+DyytBE06hJii94oIID48QBBI658zQTKKKKD4zYGf+v8ASkzivBJ+JazcKY7RATFbMxjeZxnS9wygmOM+UfUdTgjAdKr+M8Bhu07u4TWvpll9uqkGg/PfG8wNHZXUySwIyMO4lMggVnJkUAYDvgsPFkjyxmv0PwjiMM8SvbOjxdFKEFRjbTt0x0welU8vZzYm0a1W3WONsboPGGHwtqOWLDfrnqR0JrIuJci8U4VIXtWleMttJb6jn07yMZOfLcMPeoP0FVfxb5fv+1ROUpL0wf7QWJZdsd2TuMfOPhD5zspxUvi3y/f9qqXFhXhc2McmNaBivwk9RnG49DsK9zRRVeOX7fIPcpkYA2zjAwAPYDbHTp6V9TgUC4xGBjYYyOoK+u+xI/7FKl/zNcS8RuOGxSrBJoWWCYor/IpeNlbY5yzBhuMHY4rPu1rgM1obWSW7muJJA5dnOFDJpIMSDZFwentQbhZcKihyY005AXqx2HTqTUuqzli6lks7eS4AEzxIz423Iz0HTrnFWdAUUUUEK74NDK2qSMMcacnPTxDGx6eN/wBa4k4DAQQYwcnJyW9Qeuc9QD9RUTmfnG24ega5crqzoUKWZ9OMhR08x1IFZPx3tmu7p1isIzBqYKMaZJXJOFAyulcnyH60GyDgUGMd2D9Sxzvq3yd98n2ztU+l3kWO+Fr/ALSIMxY6fg1BMDAcxjSWzqO3kRnemKgKKKKAqPd2CSjDrnbHUjb7GpFIdxzPdWXFVt7gGa2u3/8ADOANUZOMoQo8SqxGc7hSDnqKBqfgkCpgqAufNiBlvD5nGTkL69MeVS7SySIERrpBOo7k74A8z6AUl9tcRPCZCCRpkiY+41Yx+pB+wpt4CzG1gLEljDGWJ3JJQZJ980E6iiigKKKr+McbjtVjaUkK8qxagMgM+Qpb/KSAM+WRQdy8IjZgzAkjVjJ6a85x5jqelelnw9IixQYLkE+ecDHU79B6/wBTSdxTmbiskjQ2fDu6wxXv7h1KYz8QCkAgj0LdelKnN3N/EeF3EPe3sdy5BeSBYkSMLsACcast4t9iNIO/Sg2Wq/ivy/f9q9+HXgmhjlAKiRFcK3UagDg++9eHFfl+/wC1EuLA0UGiisb4vezLzLK9tAbmVIgAgYKATCq6mY7BRq36dah9sTXbWtm16sSSl5vDFqwoKpgEsxy3XJG31615cD4Bd8Svr+6s7k2698y95lxrDMSFBTfAVUP3Fc9pvK09pYQm5upLmRp23YsVUd2dk1sTjbJO3l6VBuNnGFjQDoEUD7ACvavCyP5Uef4F/wDSK96oKKKoOb+PXFrFrt7Rro76tL40+5UAsw/3RQReeeZILbuI7qDvoLhzGxKqyodsag3rkn1wp9KRuZLiDhfFFjsrKB5Xg/L+IskzswUjU5ULgDbC7HqBXg/NHGOK/lQ2scSBgS7RbKV3B1z5AYHppGQaWr7kWVOKW9pdy65LnS7umXI1lgclx4m8HU7b+1SjRuRbGHh3ezX3EIjcz7uhuE0Lk56E+KTJILdB0HqW6w50sZ5O7huoXkJwFDjJPXw5+L7ZpUtewqwXGprh8dcuqg/8CAgferpOyzhqlSLUAqQQe8lzkHIz499wKoa6KKKDOOau15rXMa2Nws2+nv1CpttqGhm1rt5EfWl7s843xTiF+ZzMe5jOZUORFgqQEjQZAc4znO2MknODoXOn4ieM2doCsky/mTNkJFGTht/ORgGAUb4yTjY0l9mVjeQ3FxFbSxvaQXZikSVcMQOskZQfHgfCdth9gqOdueJb7hKtrt0Dsqywb98XQ5JTxH8rODuoI6Z86quaOL2zWUX4e/u5p1dVZJXkVQoQ50KFVcA6QNycV9575cS0kkgW1cyS3QkgnwcNGyjMIwcEiQ4AxnH1qw4hwK+4hd2ttLYrZwp4ysa6YwjMNbMwypkwukL1zjbeoNJ7M5LxrFHvXVy4Vov4+7KjHeHG7HrnrjqSabK5SMKAqgBQMADoAOgHtXVUFU/N/BfxdlPAPidDo9da+JMeh1BauKSeJc9seLW9hbaXGW/EnGdPhJ0gjoy4yfcgetBmc3ELFWS4vrq7ubnwM9suVEci4Lo7vtpD5GEwR70y8m8iz313/aXElCqxDxwkfFgAJqU9IlAGAd2wCdutJ2gc9n8U0UFqtrNDcB2mAXvXZcgatKjUjas4JbUKbOW+Ecdkuopry47uEHU8YaPcddGhFI32G5yBnfNBplV/Fvl+/wC1WFV/Ffl+/wC1EuLA0p8/8SmMX4OzQvc3IK7bCKMghpHboo6qM9TnGcYpsNFFUnKHLEfD7VLePBI8Tt5u5xqbHkNgAPIAUg9v82Us4vNnkb9Aqj+bVqHEeGxzxtFKutG6jJH0IIwVI8iCCKz3iPZL3nEIH72Z7VF1sJpWkbUrZEcZY6grbE+wPXIwGjwRaFVf4QB+gx+1elFFAUUUUAazbiMGvmm36fl2uv8AlKNvfLitJpct+V2HFZb5mGDAsKKM56gsx8vLAH1oGOiiigKKKKApZ5H5TaxF0GYOJrl5VIyTpIGNWfm65/60zUUCH2ipqveEL/8AWav+HSf+dPlKvNPB5Jr/AIa6ISkMsskjeSjQMZ9y2AB9fSmo0BRRRQROLW8rwukEgikYYWQrq0Z6sBkZIGcZ88VQ8odntvw9mkUtNO+dU0nxENgsABsASM53J8yaZLrXobu8B9J0lhkasbZGRkZx5islXmTmOV9C2ojI2J7lVXIH8UrlSPdaCr7T5uKPL3c8SLAZ1SJo1UCRt+78TMXJwTtkAH6U7clck30Fz+Kvb1pHMZVogzMuT0BLbYXqMAb/AM13iPI3HL1onuZ7dTC2uPcDS2Qc4jjwTsOpP86mzcgcac5bivX+F5VH6KoFQalVfxX5fv8AtWMX3LXHLS6DRPcTsMBZVd5EOflcSHZc9dQx7+dbFeFtEXeYD6fGF3GrA1Y9s5qpcWpooNFFV15wfvH1d7MvXwq+F3AHTHsD9d/M5+xcJw4fvZdjnTr8J+o8+g/7JqJxrjvdTw2+pY+/jmIkbcIYtBGxIBGGfqeoHvVDwi4nXi6RLdvc272ZmcuyMC3eFAY+7UKo6DA2xnqd6B5ooooCiiig8rmDWhXUy5+ZdiN/L+lQ/wCyWwQJ5d2JG4yAV06em4G5Hvvnapk92iFQ7qpdtKhiAWbGdK56nAJwPSlDj/aF+E4pBaSKvczRqWkJIKs7sqnJ8OjwjPTGc52xQNdpaFCxLs+oggHouABhd+hxn6k1Jqmh5ysXkESXdu0h2CiVCT7Dfr7Vc0BRRRQFR7q2L6cOyYOfCev1/wCuakUvcz87QWREZDzXDj8uCJS0jemQPhG/U/YGgsV4WQVPfS4XI0ls5yc7nrny9qmW8OhQuWbAxliST7knzpH5Z4hxFLhpuJNBBbz4EcTyrqR8eFE+oBJBJ3HQU+UBRRRQFFFK/P8AzuvDIEfQJJJHCrGW05A3ds4OwGB9SKC2bhkhZj+IkGWYqB0UMMYwTgkdQfXyqRaWrKzlpC+rBAIAC4G+nzwdtvaqLg3aRY3U0cMMpaWRdQXQ+B4dZVmxpDAA5GfKmegKr+K/L9/2qckob4SD9CD/AEqDxb5fv+1EuLA0UUUUkdo3Lj3MlpItoLxIjKGhMixgl1UKWJ+UFSTj28jUPlS+D8W7vuBbPb8P7p4VHhRjMGwhAAZNJUhhsc038a4uI47hUYCaO3aYDGcDD6W9CNSHb2qq5a5tSVLETAC5u7XvdQUBW0AFlz1HxFgOnX7g00UUUBRRVdc8yWsbMslzAjKcMGljUg9cEFsg7igzntqhllueGwIQveSNob0k1RqD/wDjqB/WvTiXZhbd7b/jr+WW5lmABlGVlC7mFRklAfXV57DpTRxLtI4XHgvcxOQfDoHekH20A4PvkVl/MHNkvE+JQzWtvPNDalGWNVOrIYMS2kMF1MqjJ8loGjm/s8nupUt7OGG0s4d9ZCqXfHxAIC7aQcAkjctWmWUTrGiyNrcIoZ8Y1MAAzY8snJx71lHB+0/il9NIlpaQNpIYhifAvw4Zi6BiWBPT+lW11zJx+LxNw+CRR17pixP0xKW/8p+lBpFFUnKPMv46AyGCWBlcoySAg5AB8JwMjfrgb5HlV3QfCKzi95Jlgu7tkkWGxu4CJJi+JIZFUaW1uwckvk/Fg5OcYFPvFLNpYmRJXhYjaSPTqXfO2oEexHpnp1pFi7IEkYycQuri9bHw5KDb0Gotn0wRQLttzDY3d3E3ELtZIoFEcETI5RmXCmeZtOnxldQUkjGnJ6g7PWQ9nHJVlcvLcTLiaGcq1tjTFCV2VSMnvOh8ROCQdq1I8Xg1aO+i1fw94mf0zmgmUUUUBWbdpfALFriO5v7tlVECrbqBlwpLELp8YDHqfpuNq0msp575Utr7iSW9tHi5JWW7mVsKke48SjYzNtjbPTOxOAWezTjYUTR29lm5dJiLpN+6/LYopyCFGVxnIJ22OK9bfniO64fL+Pu5WmRCkduG0LM2nwO/dKGO5wVZsHTnzxTrwLg0vCLiWJIGnsZgZA8aF5kZR/hyAbuD0X6/71ccE5ugtLqCwewazEg1RF3jYjvGYqGAzp1MCvxEjKj6QUHYXwe5BknEgW1yUaLrrcAeIDounI8XU9MemqcV+X7/ALVYVX8W+X7/ALVUuLCig0UUh80ctTFuIXJvGVDakCGMJnTHGxCuXUkKX7w4XGcneueWeVbWKbh8velZ1s/DCzEl8oNTjUTgKGYaVwNx6V3dct8Qmub8s9vHBcxi3UnvHcRqGAKqpUBvzHJ1Hr0GK+Lyzcjili8sgmS3hlOViESplQiD4mLEnfc7aTQPlFFFAUoc5dmVtxB1kYmGUHxPGFy6+j5G59G6j3G1N9FAn33Zla/gpLa3VYGcAGcrrkwCC2WY6sEAgjIGCdsbVlPFOZpYI5OG2DxSRdGmtoWWSQDZgxDNq9C469AcVrXM3Jc19IRLeyR2m35EKhS224kck6gT5YwM/erfgPLFtZLptoljyMFhuzY/iY+I0Cr2NcBigsu9SVJZJiDIV+TSNoj5hlyc5xuT5Yp/rOeb7GXht2vEbKMtFIdF3BGD485xIFX5uu+Njj+Jq0K3m1qrAEalDYYYIyM4I8j7UHpmiiigVObuXb6ZhJY37W+wDRMAUOPmUhSyn2wc+1L9n2XXz5N1xa4OeoieT+rvgf8ADWl1S8f5ut7LH4nvEUjZxE7of8upAQG9mxmgyXgPZzbXHFb61lkmZIACrhl1MSV1ayUIJyx8vWm1+wfh5GzXAPrrQ/y7vFR+xe1eU3l9IDm4lwpPmAWZseuGYLn/AC1p9BVctcux2NusETSMqknMjFm3/kB6KAAP1q1oooPjZxtsfI9aqOXeWI7MSFS0kszmSWV8F3Y+uAMKN8L5Zq4ooM8sbjiMt5xL8K9siJcKpM6yNjTEg8Og4xgA7+tLV/rm5g4ek8kM0iImtoR+XlWmcAAk9AFznz9K0G97ObSaWSSUSt3ra3j76RYixABbQhG+AOvoKULDs6e149FJbw6bNVLgg5C/llCpySdWtgRnqD7Gg1aq/ivy/f8AarCq/i3y/f8AaiXHx+OxgkYfb2H/ADrxuOOKUYJqViCFbSpwcbHBO+KKKVUSPi0gxqkzgD/3a7kDDZwwxvkjHt9D4RcQnAQG4LEZ1nuUGrrjYNtjI/T3oooLK244qoofWzAYZsKMnzOxA/lXp/eCP0f9B/qoooD+8Efo/wCg/wBVfDx+P0f9F/50UUFdb8VlU+KXWPDnMajoPHjSfmOcegoTjE2oZcMMbjQFBI9skjPrnb0PkUUHacak0YL+LB8aoOu+MKSRjdP0NSrfjijOss25wdKjbyBw2596KKD1/vBH6P8AoP8AVR/eCP0f9B/qoooD+8Efo/6D/VUDjN8k8Zj0gowIdJEVlYHptnyO/wClFFBxBxZ1UKuhFUYUKgxjBwMAjSAdGw8gemanxcfXHiDZ36AY67dW9MUUUHf9vx+j/oP9VH94I/R/0H+qiigP7wR+j/oP9VeN3x/w/lDx5+ceEjz3Vsg+f296KKCI/Hpcn4NOBjwnOc+e+MYrq349LqOvQVDeQOQM/wC9jONvv7blFBP/ALwR+j/oP9VQuI8bQ6cBvPyHt719oolf/9k="/>
          <p:cNvSpPr>
            <a:spLocks noChangeAspect="1" noChangeArrowheads="1"/>
          </p:cNvSpPr>
          <p:nvPr/>
        </p:nvSpPr>
        <p:spPr bwMode="auto">
          <a:xfrm>
            <a:off x="63500" y="-11318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AutoShape 4" descr="data:image/jpg;base64,/9j/4AAQSkZJRgABAQAAAQABAAD/2wCEAAkGBhQSERUUEhQWFRQWFxwYGBcXGBgaGhweGhwgHBwcGB4YHCYeHBklHBwXIDAgJCgpLCwsHR4xNTAqNSYrLCkBCQoKDgwOFA8PFCkYFBwpKSkpKSkxKSkpKSkpLykpKSkpKTIuKSkpKSkpKSkpKSkpKSkpKSkpKSkpKSkpKSkpKf/AABEIAPYAzQMBIgACEQEDEQH/xAAcAAACAwEBAQEAAAAAAAAAAAAABgQFBwIDAQj/xABGEAACAQMCAwYEBAMFBgMJAAABAgMABBESIQUGMQcTIkFRYTJCcYEUI5HBUqGxFRYzYtIlcpLR4fAkorIXQ1NjZHSCg/H/xAAVAQEBAAAAAAAAAAAAAAAAAAAAAf/EABYRAQEBAAAAAAAAAAAAAAAAAAABMf/aAAwDAQACEQMRAD8A2qjNBoFBy8gGMkDJAGfMnoB71Q8487QcNjV5tTF20qiadZx8TYYgaV2yfcDzpU5rv7W14il1JfkiIkvZAtKe9MZVWRQ+mM6SCcgAY/zVQcncVHEOIma4spboPIVSV/FDboBkDQVMYPQnLZ32ydyGvcI4qlzBHPESY5F1LlSp+4O486mV8Ar7QFFFcyKSCAcEjY+nvQdVU8z8yxWFuZ5slQyqAuNRLHGFzjJxk/QGl7s/4vxEyzW3EYzmJQVn0YV98Y1DwPkYIIAPXO9Z72tcHu4z3lxfJcRtJhIg2lk2Y/4Q8IAxp1A53FBrvBud7K7YJBcI7kagm4bGMnYgbgdRV5WY9j0NusUeiznE5QmS6eIBDnfSjs2SuMDwjfGTWnUBRRRQFGaKzftQ5/8AwctsLaYNMkhM0IIKmPG6y4zpbONPmNzQPvEuLxW4RpnCK7rGCemps6QT5ZIxk7dKl1ivOHOv9p2tmrQSxLJdFmUfmF44l8TRaQGYDUfIDI67HGn8u8xtd6z+EuIIx8Lzqqa/omrUPqRj3oLuiiigKM0Up9ovPC8Otsrg3EnhiU429XYfwr/MkD6BYcV5yggu4LRtTTTnACDOgb4Z/MAkfyJ6CrysT5b5KuxGOJvcLHfM+uAXJXDqRhhJrGQzAnSB0GOmfC4cvdrELsIL5DZ3I2ZZARHn2Y/Dn/NgehNA+VC4jKV04JHX9qlo4IBBBBGQRuCPUe1QeLfL9/2olWBooNfD09Pf0orH+2JJVZpHsLYxkhFutRaTcbagrKQw3xqDAY86jdlEbWjxPPfwwwzglbVpBqcthVdlOyHYEHqcD1rjtDx3bC44wLoK6strEkak+IDcxkqrBSxyw8um9V8N9wQAJbcPur2RtyGdgenQiMnPn0XG1Qb7RWerzvxVh+VwZ1GNu8lx/Iqpq65M5ruLsyJc2Ulq0ePE2rQxJIIXUoOR12yPf1oaKqOajdC2ZrIr36YYKy6g4HxJjI3I6Y8wBtnNW9cvIFGWIA9SQB/OgTrDtHL2qTGyu2kLGN44oi2iRSBpJbScHIIOMDcHcEUo8zcsvckNNaWHDMt3zSvIGlcL8QZY1AY+MEjOScb1pfLPMKXsTTR57vvXRSfMIdOobdD1HXYj6BB5qv5v7cDxi3KWsCD/AMTKsUambLaskZ1ZAI0jPhFB8h4ybi4S3fi91GZP8Pu7RbZGxkAIzjUQcED1O3WmrgfIRt7gTtfXkxGcpLLlGyCPEMb4zke+Kzrtfl725sJdccivHpLxNqQlZBq0nJyPFW4GgKKKKApA534VwmW6SC7Xu7mdcrKngPXA1v8ADk6SMsD9RtTpe8Whh/xZoo8/xyIv/qIrDO0nicFxxeKQXMbQBYgZI/zNARizAgZDNknA6b70DeecbGK5lnhiluXtIu5j7hdUSRKoYuH2RMnUpOTnTtTFyB2hR8TRxp7qePd4slvCT4WUkDI8j6H6gnFf7z6orqGFX13lyXlCIDiJTlERV+YljnpsoGd9mrlXn6HhkQiThtyGbHeSNs7t0zgpsOuFBwPuTQbbRULg3FFuYI5lV0Ei50yLpcb4ww8jkVNoPhpQ4Tyen4uS6vJkubwAYGFC267le7QkkY3w7e58yS4Vl3aPynK3Ere6itWuonXu54lOnVpyQHOQApBG5OMoAfKgqLrka3ub2aW84sk8MP8AianUSrv8BPwKudsp9AATU7m7mHg10kUEglRVUpDdrE+lAuBhWbxSJ0zsR55Gc1V8ycjm1srq7niijmnniEUUZyIUaUNoBACknAGwx4djuanc6278X4vFZCKSOO21CV2x8LkEsMHAVgqqu+SW6DBoDgXIHF7OdUtbtRaswOsMGTSTnV3L7Zx/Cd8/F51pEySiNBM6PJ4ssiFFPTHhLMQcdd+tWyIFAAGABgD0A6CoPFvl+/7US4lXlt3iMmpk1DGpDpYf7p8j71mvGOyVmcyXHE52tU8TLKWZlQbkay+kbZ8Wn7GtQoorI+Vuy2Ce4/EGF4rNCO6jkLd5OQQRLIDssZ8kAGR5DfLrz0biCzeeykWJ4RrZSkZV0HVfEuzeYwRnp55FkvMaHX4JvAMn8tjnfGFxuxz5ffpmvZuLruAkjYz8K+gY43I3Ok/qvrQLXZpz9/aUTiRQtxFjXpBCsGzpZQSSOmCM9frTpVDwXku3tbmW5hVkaZQGQECMdCdKgbEkZO/mcYq+oCoHG+CRXcDwTrqjfGRnBBByCpG4IIBzU+igoOTuURw+J4kmlljLlkWTThAeoXA885PqfIb5W7Dhtvdcd4is8McuiK3094iuAdO5GRt1FPl3diMAkE5ONse53yQANv6VCl4rFGxIjcswVmKR5J+UAkdWG2xOwoM17a7dRLw2KNQu7hVUAAAtEAAB0Ga140icd5Fhu76C4UyxPHINWFBR9H5i9Thd+pxg9MZxT3QFFFFBQ8xcjWd8Q1zCGcbB1JR8ehZcEj2OaROc+EWkIThnDraJrycBS5Ad4021O7tlgSM7+Q1H+HOs1Ti9gjmciEiQ5DyLGmWwQNyDqIz5H0zjAzQQ34A9pw9YrGVYXgTIaQKUfGS3e6hkBjk5BGNvIVVdnfacvESYZE7u4RNR0nKOAQCyeY3I232IwTvhnPHYtRU6tiBkodJy2nYjqPM+WN6W+HcuWTcSS5gSWGaNWyiKqRNnK5YAHxEMdlx0Gem4O1FFFAUUVHvr5Yk1vnGQPCMnc4oFLtUtu9gtIf8A419Ah+niJ/pTqRvSbzBourqyPj7u2mllZQrameJBo07YwCSd8E42pkHGI9/jyNiNDZzkL6b+IgbetBOqv4t8v3/arCq/ivy/f9qJcWBooqt47zFb2cYkuZVjUnAzkljjOFABJNFWVRLDisU3eCJwxikaNx5q6nBBHUfuNxWM8J7UO64lcvbQvJbXLhyjHBUqv5koAzjKhmIPkBnpVR2f81rBfz3lxP3aMHaRBktK0hyqqg9CdWTgD13oP0RRVXyzzDHfWyXEQIR87NjUCpKkHBI6jyNWlAUUUUHncXCxozudKqCzE9AAMkn2AFdo4IBByDuCDkb+h9KUe1fi4g4XPvhpQIV99ezf+QOarey/mILwpO+YaoY5XVOjNDESNQB6gHK59hQaDRVc3MEAtRdGQCAxiQOdtiMjr8x6aeudq64Lx2G7iEtvIJEO2R1B8ww6hh6Ggn0UUUBULjPG4rSEzXD6I1wC2GO5OAMKCSSfaptJfalxfuILfdBqu4t5AxT8smTLBAWK6lXYb0Ev/wBpVq0Kyxd9MGMmFjifV+UFZ86sAABlOScdfPNXvB+MR3UCTwtqjkGVO488EEHoQQRWUQcTHcxHvCmqXiRIWF3Z1aRcqFwTGDqGXPwgEda0Ls8H+yrL/wC3j/pQMNFFFAUUUr848xtazWSlgsNxK0Mp2BXUvgYMfh0tv/8AygZZ7hUUs7BVAyWY4A+pO1LVl2m8Olm7hLldZOlSVYIx9FcjSfbffyzWXXvG+GrxCUXP4jiMQKd05mMgyQNY05UMNWMadjjGDUXjnAIbrj4to17uGVosqqBCq9yrsAuBpOM+W29QfoOq/i3y/f8Aap0UYVQo6AAD6DYVB4t8v3/aqlxYVD4v3QgkadVeJUZ3VgrAhQSdm26VMNZh2yc5aI/wEGWlmA73SMkRnfSP8z/yXPqKKh3fKNheWzXHCwI1YMJ2OQI0GJJFCNukpGEGPDpLeWMz7rjfC7Th9ndfgkbvEVYo3WMzaR1Yk5BI6lvMsNwTXnwlLbh3L7uJQzXULHUuTqkeMgKoHQJ0OemlicVUci9l73ccE9/JqtxEv4eFW+U+LxYHhG+SBkknc7UGucJuo5II5IQBG6B1AAAwwz0XbO++PPNS684IFRQiKFRQAqqAAAOgAGwFelAUvc384CwQO1vPMpB8USgquPJyT4c/SmGjNB+e+Z+arrjEtvA8cdtG8hMJcsF6FSzO2zAbjwgbnHWrDlzhZ7viFwrvJb2tlLaxOxyGYrl+7GMCIHUQPRl6nNaD2g8pT8Q7uFBbLGfimkUvOo2JEQ04AJAzht/UVE4Hy1JZW89lctD/AGe0Umm4yI5AZPiWRSSCcFiGGfhH0AZetgh4Gbid5XkE/wCHt0Mp7tQAGJCe2ZP5U/8AYby3JDbyXMhIW40iNM7aUJ8ZHqScD2HvU3lLsx4ebWKRo/xOoF0eQuAysxKnuw2hTp0gjHlvvmp/K/NKrcnh7WTWZXU0IXDRMu7HBUBQTudsjORnNA50UUUBVBfcGkkvFuWCsLZCLePURqdxiR5DpONsKoAPmT1GL+vC7v44lLSyJGo3JdgoA+5oMusba8teH3FxNau0k6yxpCpXXGLiR31MvVizyIukeIBF2640Xlnh5gs7aFvijhjQ/VVAP880i8A7Up58pDaS3b/iJMsg7uNYS57vxkY1BcDfGw3Oa02gKKKKApD7YrES2kClSwN5CDjPR9SHp0znGfUine5mKIzBWcgZ0pjUfYaiBn6kVjvNXOXFrqY2tvaz2wJ2AVhKy9MtJ8Kr5nSRj+I0HfI/Lq2s811DbNdKs0iWwEsYl7tDpaVUfSJBvgNkHrgb5qdyRGt5x++uwDph8K/Ujus/8Mb/AK0co9lEtrqu53DXqq5hTV4A7KQhlfqzFiOhx9fKbylwqbhPCHn7pTcMTLMkrspwNkQaFYl8Y8P8Tneg0mq/ivy/f9qW+Qe0pOJM0RiMM6LqK51KRkAlTscgkZBHn1NMnFvl+/7US4nSg4OnAbBwSMjPlkeYzSBzJwGDh3DbydmMl1NGyNcyAGR3kGgBfJF8Rwo2ArQTVXzLy9HfWz28uQr4OpcZBUgqRnbqKKS+zzg3fcB06QXkjuUQnriRnGAfIFgv6D0qX2Sc0RzWaWrnRc247to22YhScFQdzgbEeRBz5U0cFSC3tooonzHGgRTuSQATk4HmAzZ6daWOaeTOGX7tK0gimwSZYmAPh8JLgggkEgE7HoM9KBr5h4ylpbSzSFRoRiAxxqYDwqPUk4GKrOz3j63dhAwYF0jWOUDqrqoByPLOMj2NIJ7BC+GF9qU7gmEk4P8A+30p95H5Fi4bG6xs0jyYMjttnTnAVRsoGpvU79aBlooriaUIpZiFVRkk9APU0Gb2l4/FOMXMZZ0tbSKWDSNizSflsSRuCcMRv8i4xk1xb82Qor8O46q60GBLIpZJkBwkmUGVfHzeudwcitBF3BGT4kQsSx6KSehJ9Ttgn2qHxq2s7qPu7kRSJvjV1HqVPVTv1BBoKPg3G+EcOtnW3uoe7LNJp77vGLEdFBJb5QMY6/WpvI/aBDxJDpBjmUZkiJJwCcAhsAMD+oPl60w7LOD5OFJwWBHfybafiB8WRjBzmmflrgtnbKyWaRp01Fd2PprZiWPU9T50F1RRRQFJfahwiCe3VWhWa7cmK1BJDB23JyCPAqguc7eH3p0pd4xw4iUy/ilikICqzRqxji21LEGOA7vgl2DdFGnYUCDyFxy8kuraCDRHBCHWe1CECFUOjVK7DU07vkgDb9TjYKzXiXI0cRWfhd2YbsEgtJKXW4JySJC5I1Ehj0xsdtsht5PvrqW3BvBCJRse5bPlnxj4VbG/hYg5BGKC9ooooOXcAEnoBk/as9uuep7jh4v7NG0QXZ1oCCZLdAdRIPQlWU46gjPQVolQOF8GgtI3WFBHGztKwz4ctux3Oy7dOgFAocxcowcYjivbKfu5vCVlGSp0nKiRQch0OceYPUGm+54kLa3726dV0KveOoOnOwJA6hcn7CkHjfZzbPL33D7z8HM3iIRzoOW05AVlZPEQuxxkgYqnvOTeL3C/hm4lDNE2QVMrZIXGcju9RwceZoNXg4VB334pI0714wveqN2Q4I3GxGw3+lc8W+X7/tVD2d8n3HDonjmuRMhIKIFYCPrnBY5wdtsADHuavuK/L9/2olWFFBqJxe3lkglSBxFKyEJIRnSxGxx7UV6vZoTkopO25UHp08q5lhiUF2VFAySxCgDpkkn6Df2FLnKg4i0M0XEdMbrtHcRmPUwwctjcAjY5KjOdxsaRuPdml5PIXu+Jo1mPEJpXJ2P/AMvIjB9w2P6UGtcP4lDMCYJY5Aux7t1YD0HhJxUqkvsy4BYwQO9jKZ9baXlbqdHRdOkaRvnpvnOTTpQFfGXIwdwfI19ooPJrVCclVJ9cCj8KnTSuN/IefX9cD9BVbzFx82yflwyTzttHFGpOSehdgCI09WbHQ4zS32evxSSR57ySI28usrGCCyMG0gJgYCDDDGo+vXJoHb8MnXSufoP+/WvscCr8KgfQAV6UUBRRRQFeVwilSXUMANwQG2G+MH6dPpXrSdx3npluJrS1tZLmaOMFyCFjQsCcSM3TC4O3UnG2DQMXDpIJ4kliCPHIodSFG+d89OufuDmpkcQX4QB9AB/T7V+eOBdod3ZWMKQzQkd44WJk1OFGGJY6tkLMQABn4jnat25Y48t7aRXCY8a+ID5WGzrv6NkfpQWlFFFAV8ZQQQRkHYg9D9a+1S83c0R2Fs08gLbhVUebEHSCeirtux6e5wKDvis1nap3lwIYkJCamVerHOOnTO58upPmasILaPZ0VemzKB0bfYjyOx9OlYvzNw9blLm44jdyvPblALaBcRIZgCiRO6sHJBXLYB2JORite5dskhtII4xIqLGoUS/4gGOj+jeo8ulBY1X8W+X7/tVhVfxX5fv+1ErnmDjX4WIy9zNMB1EKhmHuQWBx7jOKw7nHtdubwGOHNtF0ZVbMjb9GbAK/RcfU1+g6xDnZ24mLm9AK2NpGywtgDvpSwQt6lc4+wA6k4Kbuxf8AFfgm/E6jEzBoGdtRKEYIAOSEyARnrk426oh5dmjjvLf+zpppBOy2zaWeKJWPiI30atJQg46nc7Yp64XzDd2HDxPfGOaMmARMvgZUlUZ7wKmMISOmScH2qr555pvLe5ghnvIreGcsXNsmp4VDADLPlmznqFXo2BQWXZV2dNZL+JuO8W5dWQx5XSq6ts6CdTHAO529K0SsM564XaDhqXlndXE7NMI+8kmlYnwsWGG04IIB2G2K1TkWS5axha8ZWlZQ2wwdJ3TV6vpwSfU0F/VbzBzBDZQma4LLGCFJVS27dMhegztn6VZV8ZQRgjI9D0oMV5w7b2kBjsAYhn/GfGs/7inIX6nJx5DrUbs050uBBeW4kcsltJNASFZYygLHORnxEggHK7e9XnaVGsiXMNhbRDulMl7cLGihQi6xEGABaQ4BIXONgcZOJfZXb3VuXsbm3UQtF3scyLs4YgEM4+IkN0IBGOmMVBE5e7Wb64hAj4e1zKp0vJGSqZxkFgFOkkdRkD09q5u1++t74R30caRocSxRqCyhlBB1a2yyghsee46naF2S82W3D1vPxEoTOju1wxL6BJnGkH1Ub+te3ZZw2Hid7dXN4vfSfFoKExZcnJJ+HIHhVT5ZO+Ng22KUMoZSCrAEEdCDuCPbFd1zGgUAKAABgADAAHQADYCuqoVeIdqHDoXdJLjDoSrKI5SQQcEHCVnLWsF9c3UttHxC8FxJqxFi2hAxsJHcnXg5xkDp0rW7/lW1nmSeWCN5U+F2G/tnybHlnOKoed+J6Z7e10oyvFNJoeKSVWaPSEBjhBYgZdth5D0oMrsOWRbYjn/s0XJOkLczySnJO2Y4Mog3Ay5OdulaRYcm8UihWKK+trdVz4IbUFR9Gc6ifc7/AFpP5/z/AGNb6o1j1XRwFgSAaRG+MIkj4HXcnPqPXXuW5meztmY5ZoIix9SUUk/rQc8vWdzFFpu51uJMnDrH3e22AQDgnOd9qs6KKDiaYIrMxwqgsSfIAZJ/SkjmTmGG+txbRWk92biJJdKjulRXAZHMrjSGBx0zuDnzFNnHOFi5tpoCxQSxshYDJGoYyAetLkvAJo9MInaCxtrFozJqUF3ZSpZgPhEaqHyMHJ2PWgWOMcYuQXu5GtIvwzpEsUQN1NHK/gJI1RxmbTgajq0qpA+bNjxwyQ24ll4xdS95kRR2yW6tK4+SPu1Y5B2ODgedK9nfW8ha64jGwh0FY3jhm7q6lKmJrhmCjS5AwoOkjUTnPV87KWjbh0RS1NvpyBqydWTqLozeLQWZtj09xgkIvZpd8VJePiMbd2EBSSTSJMkjw+H4hjJyQCMeecBt4t8v3/arCq/i3y/f9qJU2eEOpVhlWBBHqDsRSR2wlYuDTIqhVJiQBQAANYOwGwG3QU9Glvn/AJWPELNrdXEbF0YMckeE75A36E/fFFVPPvBXueCCOMEuqQOAPPTp1dPRSx+1Z/x26sDxa3eziNykYBuFgjL944yB4ThTnbJGx36mtxgkRFVNa+FVA3A6DA/WuoljQkroUucnTpGo+px8RoMZ7QOLvxGWxsxaz2uqXZZVVSQ2E1KqnYKNZ3ra40CgAdAMD6DpShZdn0I4m1+Z3lbdkjYhghYYyGyTpALaVwAM+1ONAVy65BGSM+Y6j6e9dUUCvzZYRwcHuoYgERbWUAZ3PhOSc7sxJySckk75Jq64DJqtbc+sMZ/VBUfmflyG+t3gnAwR4XwNSHyZMjY7fcZB2qXwuzWCGOFWysSLHknfwADxe9BWcM5Gs4HmdIFJmYOwYBlBGSNAYeEZJOB6+wAvVUDoMfSvgceRH611QFFFFAVnPa/weIxLda5FuVUwQpG5VpGlOABjxHTlmIXqMitGqmbllGuxdzO0joCIVbAjhB+Ioo+c+bkk+mKDDeY7J7XhcVpOzC4Fz3vcMPgR43AMZHxhm64Oz5Gxzne+XoGS0t0YaWWGNSp8iEAI+xqg7ReU2vIY5ICFurdxJCTpwTkEqS22+ARnbIGdiaY+DyytBE06hJii94oIID48QBBI658zQTKKKKD4zYGf+v8ASkzivBJ+JazcKY7RATFbMxjeZxnS9wygmOM+UfUdTgjAdKr+M8Bhu07u4TWvpll9uqkGg/PfG8wNHZXUySwIyMO4lMggVnJkUAYDvgsPFkjyxmv0PwjiMM8SvbOjxdFKEFRjbTt0x0welU8vZzYm0a1W3WONsboPGGHwtqOWLDfrnqR0JrIuJci8U4VIXtWleMttJb6jn07yMZOfLcMPeoP0FVfxb5fv+1ROUpL0wf7QWJZdsd2TuMfOPhD5zspxUvi3y/f9qqXFhXhc2McmNaBivwk9RnG49DsK9zRRVeOX7fIPcpkYA2zjAwAPYDbHTp6V9TgUC4xGBjYYyOoK+u+xI/7FKl/zNcS8RuOGxSrBJoWWCYor/IpeNlbY5yzBhuMHY4rPu1rgM1obWSW7muJJA5dnOFDJpIMSDZFwentQbhZcKihyY005AXqx2HTqTUuqzli6lks7eS4AEzxIz423Iz0HTrnFWdAUUUUEK74NDK2qSMMcacnPTxDGx6eN/wBa4k4DAQQYwcnJyW9Qeuc9QD9RUTmfnG24ega5crqzoUKWZ9OMhR08x1IFZPx3tmu7p1isIzBqYKMaZJXJOFAyulcnyH60GyDgUGMd2D9Sxzvq3yd98n2ztU+l3kWO+Fr/ALSIMxY6fg1BMDAcxjSWzqO3kRnemKgKKKKAqPd2CSjDrnbHUjb7GpFIdxzPdWXFVt7gGa2u3/8ADOANUZOMoQo8SqxGc7hSDnqKBqfgkCpgqAufNiBlvD5nGTkL69MeVS7SySIERrpBOo7k74A8z6AUl9tcRPCZCCRpkiY+41Yx+pB+wpt4CzG1gLEljDGWJ3JJQZJ980E6iiigKKKr+McbjtVjaUkK8qxagMgM+Qpb/KSAM+WRQdy8IjZgzAkjVjJ6a85x5jqelelnw9IixQYLkE+ecDHU79B6/wBTSdxTmbiskjQ2fDu6wxXv7h1KYz8QCkAgj0LdelKnN3N/EeF3EPe3sdy5BeSBYkSMLsACcast4t9iNIO/Sg2Wq/ivy/f9q9+HXgmhjlAKiRFcK3UagDg++9eHFfl+/wC1EuLA0UGiisb4vezLzLK9tAbmVIgAgYKATCq6mY7BRq36dah9sTXbWtm16sSSl5vDFqwoKpgEsxy3XJG31615cD4Bd8Svr+6s7k2698y95lxrDMSFBTfAVUP3Fc9pvK09pYQm5upLmRp23YsVUd2dk1sTjbJO3l6VBuNnGFjQDoEUD7ACvavCyP5Uef4F/wDSK96oKKKoOb+PXFrFrt7Rro76tL40+5UAsw/3RQReeeZILbuI7qDvoLhzGxKqyodsag3rkn1wp9KRuZLiDhfFFjsrKB5Xg/L+IskzswUjU5ULgDbC7HqBXg/NHGOK/lQ2scSBgS7RbKV3B1z5AYHppGQaWr7kWVOKW9pdy65LnS7umXI1lgclx4m8HU7b+1SjRuRbGHh3ezX3EIjcz7uhuE0Lk56E+KTJILdB0HqW6w50sZ5O7huoXkJwFDjJPXw5+L7ZpUtewqwXGprh8dcuqg/8CAgferpOyzhqlSLUAqQQe8lzkHIz499wKoa6KKKDOOau15rXMa2Nws2+nv1CpttqGhm1rt5EfWl7s843xTiF+ZzMe5jOZUORFgqQEjQZAc4znO2MknODoXOn4ieM2doCsky/mTNkJFGTht/ORgGAUb4yTjY0l9mVjeQ3FxFbSxvaQXZikSVcMQOskZQfHgfCdth9gqOdueJb7hKtrt0Dsqywb98XQ5JTxH8rODuoI6Z86quaOL2zWUX4e/u5p1dVZJXkVQoQ50KFVcA6QNycV9575cS0kkgW1cyS3QkgnwcNGyjMIwcEiQ4AxnH1qw4hwK+4hd2ttLYrZwp4ysa6YwjMNbMwypkwukL1zjbeoNJ7M5LxrFHvXVy4Vov4+7KjHeHG7HrnrjqSabK5SMKAqgBQMADoAOgHtXVUFU/N/BfxdlPAPidDo9da+JMeh1BauKSeJc9seLW9hbaXGW/EnGdPhJ0gjoy4yfcgetBmc3ELFWS4vrq7ubnwM9suVEci4Lo7vtpD5GEwR70y8m8iz313/aXElCqxDxwkfFgAJqU9IlAGAd2wCdutJ2gc9n8U0UFqtrNDcB2mAXvXZcgatKjUjas4JbUKbOW+Ecdkuopry47uEHU8YaPcddGhFI32G5yBnfNBplV/Fvl+/wC1WFV/Ffl+/wC1EuLA0p8/8SmMX4OzQvc3IK7bCKMghpHboo6qM9TnGcYpsNFFUnKHLEfD7VLePBI8Tt5u5xqbHkNgAPIAUg9v82Us4vNnkb9Aqj+bVqHEeGxzxtFKutG6jJH0IIwVI8iCCKz3iPZL3nEIH72Z7VF1sJpWkbUrZEcZY6grbE+wPXIwGjwRaFVf4QB+gx+1elFFAUUUUAazbiMGvmm36fl2uv8AlKNvfLitJpct+V2HFZb5mGDAsKKM56gsx8vLAH1oGOiiigKKKKApZ5H5TaxF0GYOJrl5VIyTpIGNWfm65/60zUUCH2ipqveEL/8AWav+HSf+dPlKvNPB5Jr/AIa6ISkMsskjeSjQMZ9y2AB9fSmo0BRRRQROLW8rwukEgikYYWQrq0Z6sBkZIGcZ88VQ8odntvw9mkUtNO+dU0nxENgsABsASM53J8yaZLrXobu8B9J0lhkasbZGRkZx5islXmTmOV9C2ojI2J7lVXIH8UrlSPdaCr7T5uKPL3c8SLAZ1SJo1UCRt+78TMXJwTtkAH6U7clck30Fz+Kvb1pHMZVogzMuT0BLbYXqMAb/AM13iPI3HL1onuZ7dTC2uPcDS2Qc4jjwTsOpP86mzcgcac5bivX+F5VH6KoFQalVfxX5fv8AtWMX3LXHLS6DRPcTsMBZVd5EOflcSHZc9dQx7+dbFeFtEXeYD6fGF3GrA1Y9s5qpcWpooNFFV15wfvH1d7MvXwq+F3AHTHsD9d/M5+xcJw4fvZdjnTr8J+o8+g/7JqJxrjvdTw2+pY+/jmIkbcIYtBGxIBGGfqeoHvVDwi4nXi6RLdvc272ZmcuyMC3eFAY+7UKo6DA2xnqd6B5ooooCiiig8rmDWhXUy5+ZdiN/L+lQ/wCyWwQJ5d2JG4yAV06em4G5Hvvnapk92iFQ7qpdtKhiAWbGdK56nAJwPSlDj/aF+E4pBaSKvczRqWkJIKs7sqnJ8OjwjPTGc52xQNdpaFCxLs+oggHouABhd+hxn6k1Jqmh5ysXkESXdu0h2CiVCT7Dfr7Vc0BRRRQFR7q2L6cOyYOfCev1/wCuakUvcz87QWREZDzXDj8uCJS0jemQPhG/U/YGgsV4WQVPfS4XI0ls5yc7nrny9qmW8OhQuWbAxliST7knzpH5Z4hxFLhpuJNBBbz4EcTyrqR8eFE+oBJBJ3HQU+UBRRRQFFFK/P8AzuvDIEfQJJJHCrGW05A3ds4OwGB9SKC2bhkhZj+IkGWYqB0UMMYwTgkdQfXyqRaWrKzlpC+rBAIAC4G+nzwdtvaqLg3aRY3U0cMMpaWRdQXQ+B4dZVmxpDAA5GfKmegKr+K/L9/2qckob4SD9CD/AEqDxb5fv+1EuLA0UUUUkdo3Lj3MlpItoLxIjKGhMixgl1UKWJ+UFSTj28jUPlS+D8W7vuBbPb8P7p4VHhRjMGwhAAZNJUhhsc038a4uI47hUYCaO3aYDGcDD6W9CNSHb2qq5a5tSVLETAC5u7XvdQUBW0AFlz1HxFgOnX7g00UUUBRRVdc8yWsbMslzAjKcMGljUg9cEFsg7igzntqhllueGwIQveSNob0k1RqD/wDjqB/WvTiXZhbd7b/jr+WW5lmABlGVlC7mFRklAfXV57DpTRxLtI4XHgvcxOQfDoHekH20A4PvkVl/MHNkvE+JQzWtvPNDalGWNVOrIYMS2kMF1MqjJ8loGjm/s8nupUt7OGG0s4d9ZCqXfHxAIC7aQcAkjctWmWUTrGiyNrcIoZ8Y1MAAzY8snJx71lHB+0/il9NIlpaQNpIYhifAvw4Zi6BiWBPT+lW11zJx+LxNw+CRR17pixP0xKW/8p+lBpFFUnKPMv46AyGCWBlcoySAg5AB8JwMjfrgb5HlV3QfCKzi95Jlgu7tkkWGxu4CJJi+JIZFUaW1uwckvk/Fg5OcYFPvFLNpYmRJXhYjaSPTqXfO2oEexHpnp1pFi7IEkYycQuri9bHw5KDb0Gotn0wRQLttzDY3d3E3ELtZIoFEcETI5RmXCmeZtOnxldQUkjGnJ6g7PWQ9nHJVlcvLcTLiaGcq1tjTFCV2VSMnvOh8ROCQdq1I8Xg1aO+i1fw94mf0zmgmUUUUBWbdpfALFriO5v7tlVECrbqBlwpLELp8YDHqfpuNq0msp575Utr7iSW9tHi5JWW7mVsKke48SjYzNtjbPTOxOAWezTjYUTR29lm5dJiLpN+6/LYopyCFGVxnIJ22OK9bfniO64fL+Pu5WmRCkduG0LM2nwO/dKGO5wVZsHTnzxTrwLg0vCLiWJIGnsZgZA8aF5kZR/hyAbuD0X6/71ccE5ugtLqCwewazEg1RF3jYjvGYqGAzp1MCvxEjKj6QUHYXwe5BknEgW1yUaLrrcAeIDounI8XU9MemqcV+X7/ALVYVX8W+X7/ALVUuLCig0UUh80ctTFuIXJvGVDakCGMJnTHGxCuXUkKX7w4XGcneueWeVbWKbh8velZ1s/DCzEl8oNTjUTgKGYaVwNx6V3dct8Qmub8s9vHBcxi3UnvHcRqGAKqpUBvzHJ1Hr0GK+Lyzcjili8sgmS3hlOViESplQiD4mLEnfc7aTQPlFFFAUoc5dmVtxB1kYmGUHxPGFy6+j5G59G6j3G1N9FAn33Zla/gpLa3VYGcAGcrrkwCC2WY6sEAgjIGCdsbVlPFOZpYI5OG2DxSRdGmtoWWSQDZgxDNq9C469AcVrXM3Jc19IRLeyR2m35EKhS224kck6gT5YwM/erfgPLFtZLptoljyMFhuzY/iY+I0Cr2NcBigsu9SVJZJiDIV+TSNoj5hlyc5xuT5Yp/rOeb7GXht2vEbKMtFIdF3BGD485xIFX5uu+Njj+Jq0K3m1qrAEalDYYYIyM4I8j7UHpmiiigVObuXb6ZhJY37W+wDRMAUOPmUhSyn2wc+1L9n2XXz5N1xa4OeoieT+rvgf8ADWl1S8f5ut7LH4nvEUjZxE7of8upAQG9mxmgyXgPZzbXHFb61lkmZIACrhl1MSV1ayUIJyx8vWm1+wfh5GzXAPrrQ/y7vFR+xe1eU3l9IDm4lwpPmAWZseuGYLn/AC1p9BVctcux2NusETSMqknMjFm3/kB6KAAP1q1oooPjZxtsfI9aqOXeWI7MSFS0kszmSWV8F3Y+uAMKN8L5Zq4ooM8sbjiMt5xL8K9siJcKpM6yNjTEg8Og4xgA7+tLV/rm5g4ek8kM0iImtoR+XlWmcAAk9AFznz9K0G97ObSaWSSUSt3ra3j76RYixABbQhG+AOvoKULDs6e149FJbw6bNVLgg5C/llCpySdWtgRnqD7Gg1aq/ivy/f8AarCq/i3y/f8AaiXHx+OxgkYfb2H/ADrxuOOKUYJqViCFbSpwcbHBO+KKKVUSPi0gxqkzgD/3a7kDDZwwxvkjHt9D4RcQnAQG4LEZ1nuUGrrjYNtjI/T3oooLK244qoofWzAYZsKMnzOxA/lXp/eCP0f9B/qoooD+8Efo/wCg/wBVfDx+P0f9F/50UUFdb8VlU+KXWPDnMajoPHjSfmOcegoTjE2oZcMMbjQFBI9skjPrnb0PkUUHacak0YL+LB8aoOu+MKSRjdP0NSrfjijOss25wdKjbyBw2596KKD1/vBH6P8AoP8AVR/eCP0f9B/qoooD+8Efo/6D/VUDjN8k8Zj0gowIdJEVlYHptnyO/wClFFBxBxZ1UKuhFUYUKgxjBwMAjSAdGw8gemanxcfXHiDZ36AY67dW9MUUUHf9vx+j/oP9VH94I/R/0H+qiigP7wR+j/oP9VeN3x/w/lDx5+ceEjz3Vsg+f296KKCI/Hpcn4NOBjwnOc+e+MYrq349LqOvQVDeQOQM/wC9jONvv7blFBP/ALwR+j/oP9VQuI8bQ6cBvPyHt719oolf/9k="/>
          <p:cNvSpPr>
            <a:spLocks noChangeAspect="1" noChangeArrowheads="1"/>
          </p:cNvSpPr>
          <p:nvPr/>
        </p:nvSpPr>
        <p:spPr bwMode="auto">
          <a:xfrm>
            <a:off x="63500" y="-11318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2" name="Picture 6" descr="http://www.truton.com/2BIOLOGY/2Pictures-BIO/chinese-characters_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2885079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XUEJJ7D7\MCj043598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2468959" cy="2849941"/>
          </a:xfrm>
          <a:prstGeom prst="rect">
            <a:avLst/>
          </a:prstGeom>
          <a:noFill/>
        </p:spPr>
      </p:pic>
      <p:pic>
        <p:nvPicPr>
          <p:cNvPr id="1027" name="Picture 3" descr="C:\Users\Owner\AppData\Local\Microsoft\Windows\Temporary Internet Files\Content.IE5\EIQGJEQ3\MPj041175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667000"/>
            <a:ext cx="2971800" cy="297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3716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数学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shù</a:t>
            </a:r>
            <a:r>
              <a:rPr lang="en-US" altLang="zh-CN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xué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+mj-lt"/>
              <a:ea typeface="DFPKaiShu-GB5" pitchFamily="66" charset="-128"/>
              <a:cs typeface="DFPKaiShu-GB5" pitchFamily="66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819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Math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3716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科学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kē</a:t>
            </a:r>
            <a:r>
              <a:rPr lang="en-US" altLang="zh-CN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xué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+mj-lt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6" name="Picture 2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2340483" cy="3759812"/>
          </a:xfrm>
          <a:prstGeom prst="rect">
            <a:avLst/>
          </a:prstGeom>
          <a:noFill/>
        </p:spPr>
      </p:pic>
      <p:pic>
        <p:nvPicPr>
          <p:cNvPr id="7" name="Picture 4" descr="C:\Users\Owner\AppData\Local\Microsoft\Windows\Temporary Internet Files\Content.IE5\R935ZHYD\MPj042782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819400"/>
            <a:ext cx="3421685" cy="22829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62800" y="2667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Science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40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40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371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+mj-lt"/>
                <a:ea typeface="DFPKaiShu-GB5" pitchFamily="66" charset="-128"/>
                <a:cs typeface="DFPKaiShu-GB5" pitchFamily="66" charset="-128"/>
              </a:rPr>
              <a:t>音乐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y</a:t>
            </a:r>
            <a:r>
              <a:rPr lang="en-US" altLang="zh-CN" sz="3600" dirty="0" err="1" smtClean="0">
                <a:latin typeface="Calibri"/>
                <a:ea typeface="DFPKaiShu-GB5" pitchFamily="66" charset="-128"/>
                <a:cs typeface="DFPKaiShu-GB5" pitchFamily="66" charset="-128"/>
              </a:rPr>
              <a:t>ī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n</a:t>
            </a:r>
            <a:r>
              <a:rPr lang="en-US" altLang="zh-CN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yuè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+mj-lt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8" name="Picture 2" descr="http://www.estellegraphics.com/illustration/education/mus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482647"/>
            <a:ext cx="3048000" cy="2988235"/>
          </a:xfrm>
          <a:prstGeom prst="rect">
            <a:avLst/>
          </a:prstGeom>
          <a:noFill/>
        </p:spPr>
      </p:pic>
      <p:pic>
        <p:nvPicPr>
          <p:cNvPr id="9" name="Picture 4" descr="http://wl.k12.in.us/cumberland/classrooms/blessinga/index_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3004160" cy="3629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34200" y="2819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Music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524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电脑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diàn</a:t>
            </a:r>
            <a:r>
              <a:rPr lang="en-US" altLang="zh-CN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n</a:t>
            </a:r>
            <a:r>
              <a:rPr lang="en-US" sz="3600" dirty="0" err="1" smtClean="0">
                <a:latin typeface="+mj-lt"/>
              </a:rPr>
              <a:t>ǎ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o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47106" name="Picture 2" descr="C:\Users\Owner\AppData\Local\Microsoft\Windows\Temporary Internet Files\Content.IE5\WPCIIMWQ\MCj044171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1800"/>
            <a:ext cx="2514600" cy="2514600"/>
          </a:xfrm>
          <a:prstGeom prst="rect">
            <a:avLst/>
          </a:prstGeom>
          <a:noFill/>
        </p:spPr>
      </p:pic>
      <p:pic>
        <p:nvPicPr>
          <p:cNvPr id="47108" name="Picture 4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4087449" cy="37508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819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Computer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1295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历史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lì</a:t>
            </a:r>
            <a:r>
              <a:rPr lang="en-US" altLang="zh-CN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sh</a:t>
            </a:r>
            <a:r>
              <a:rPr lang="en-US" sz="3600" dirty="0" err="1" smtClean="0">
                <a:latin typeface="+mj-lt"/>
              </a:rPr>
              <a:t>ǐ</a:t>
            </a:r>
            <a:r>
              <a:rPr lang="en-US" sz="3600" dirty="0" smtClean="0">
                <a:latin typeface="+mj-lt"/>
              </a:rPr>
              <a:t> 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2050" name="Picture 2" descr="C:\Users\Owner\AppData\Local\Microsoft\Windows\Temporary Internet Files\Content.IE5\EIQGJEQ3\MPj043656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4460472" cy="2977896"/>
          </a:xfrm>
          <a:prstGeom prst="rect">
            <a:avLst/>
          </a:prstGeom>
          <a:noFill/>
        </p:spPr>
      </p:pic>
      <p:pic>
        <p:nvPicPr>
          <p:cNvPr id="2051" name="Picture 3" descr="C:\Users\Owner\AppData\Local\Microsoft\Windows\Temporary Internet Files\Content.IE5\XUEJJ7D7\MCj039718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743200"/>
            <a:ext cx="1949146" cy="24740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60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History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2192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文学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wén</a:t>
            </a:r>
            <a:r>
              <a:rPr lang="en-US" altLang="zh-CN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xué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5127" name="Picture 7" descr="C:\Users\Owner\AppData\Local\Microsoft\Windows\Temporary Internet Files\Content.IE5\WPCIIMWQ\MCj040775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743200"/>
            <a:ext cx="2547908" cy="2971800"/>
          </a:xfrm>
          <a:prstGeom prst="rect">
            <a:avLst/>
          </a:prstGeom>
          <a:noFill/>
        </p:spPr>
      </p:pic>
      <p:pic>
        <p:nvPicPr>
          <p:cNvPr id="5129" name="Picture 9" descr="C:\Users\Owner\AppData\Local\Microsoft\Windows\Temporary Internet Files\Content.IE5\XUEJJ7D7\MCj040590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2151037" cy="2851952"/>
          </a:xfrm>
          <a:prstGeom prst="rect">
            <a:avLst/>
          </a:prstGeom>
          <a:noFill/>
        </p:spPr>
      </p:pic>
      <p:pic>
        <p:nvPicPr>
          <p:cNvPr id="5130" name="Picture 10" descr="C:\Users\Owner\AppData\Local\Microsoft\Windows\Temporary Internet Files\Content.IE5\EIQGJEQ3\MCj041239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667000"/>
            <a:ext cx="2386916" cy="16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81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科</a:t>
            </a:r>
            <a:r>
              <a:rPr lang="zh-CN" altLang="en-US" sz="5400" b="1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160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Literature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</a:t>
            </a:r>
            <a:r>
              <a:rPr lang="zh-CN" altLang="en-US" sz="7200" b="1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ke1 mu4)</a:t>
            </a:r>
            <a:r>
              <a:rPr lang="zh-CN" altLang="en-US" sz="6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？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13716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美术</a:t>
            </a:r>
            <a:r>
              <a:rPr lang="zh-CN" altLang="en-US" sz="3600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mei3 shu4</a:t>
            </a:r>
            <a:r>
              <a:rPr lang="zh-CN" altLang="en-US" sz="3600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solidFill>
                <a:srgbClr val="FF0000"/>
              </a:solidFill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3074" name="Picture 2" descr="C:\Users\Owner\AppData\Local\Microsoft\Windows\Temporary Internet Files\Content.IE5\EIQGJEQ3\MCj044175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3581400" cy="3581400"/>
          </a:xfrm>
          <a:prstGeom prst="rect">
            <a:avLst/>
          </a:prstGeom>
          <a:noFill/>
        </p:spPr>
      </p:pic>
      <p:pic>
        <p:nvPicPr>
          <p:cNvPr id="3077" name="Picture 5" descr="C:\Users\Owner\AppData\Local\Microsoft\Windows\Temporary Internet Files\Content.IE5\EIQGJEQ3\MPj043294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320243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</a:t>
            </a:r>
            <a:r>
              <a:rPr lang="zh-CN" altLang="en-US" sz="7200" b="1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ke1 mu4)</a:t>
            </a:r>
            <a:r>
              <a:rPr lang="zh-CN" altLang="en-US" sz="6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？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14478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zh-CN" altLang="en-US" sz="8000" b="1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体育</a:t>
            </a:r>
            <a:r>
              <a:rPr lang="zh-CN" altLang="en-US" sz="3600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ti3 yu4</a:t>
            </a:r>
            <a:r>
              <a:rPr lang="zh-CN" altLang="en-US" sz="3600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solidFill>
                <a:srgbClr val="FF0000"/>
              </a:solidFill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2050" name="Picture 2" descr="C:\Users\Owner\AppData\Local\Microsoft\Windows\Temporary Internet Files\Content.IE5\R935ZHYD\MCBD1069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4114800" cy="2920381"/>
          </a:xfrm>
          <a:prstGeom prst="rect">
            <a:avLst/>
          </a:prstGeom>
          <a:noFill/>
        </p:spPr>
      </p:pic>
      <p:pic>
        <p:nvPicPr>
          <p:cNvPr id="2051" name="Picture 3" descr="C:\Users\Owner\AppData\Local\Microsoft\Windows\Temporary Internet Files\Content.IE5\XUEJJ7D7\MCBD1072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19600"/>
            <a:ext cx="2286000" cy="2042418"/>
          </a:xfrm>
          <a:prstGeom prst="rect">
            <a:avLst/>
          </a:prstGeom>
          <a:noFill/>
        </p:spPr>
      </p:pic>
      <p:pic>
        <p:nvPicPr>
          <p:cNvPr id="2052" name="Picture 4" descr="C:\Users\Owner\AppData\Local\Microsoft\Windows\Temporary Internet Files\Content.IE5\EIQGJEQ3\MCBD10661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743200"/>
            <a:ext cx="2590800" cy="227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DFKai-SB" pitchFamily="65" charset="-120"/>
                <a:ea typeface="DFKai-SB" pitchFamily="65" charset="-120"/>
              </a:rPr>
              <a:t>自我反省</a:t>
            </a:r>
            <a:r>
              <a:rPr lang="en-US" altLang="zh-CN" b="1" dirty="0" smtClean="0"/>
              <a:t>(</a:t>
            </a:r>
            <a:r>
              <a:rPr lang="en-US" altLang="zh-CN" b="1" dirty="0" err="1" smtClean="0"/>
              <a:t>fǎnxǐng</a:t>
            </a:r>
            <a:r>
              <a:rPr lang="en-US" altLang="zh-CN" b="1" dirty="0" smtClean="0"/>
              <a:t>) self-reflection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out a clean sheet of paper or your composition book.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Refer to the </a:t>
            </a:r>
            <a:r>
              <a:rPr lang="en-US" b="1" u="sng" dirty="0" smtClean="0"/>
              <a:t>Strategies for Learning Chinese </a:t>
            </a:r>
            <a:r>
              <a:rPr lang="en-US" dirty="0" smtClean="0"/>
              <a:t>inside your binder. Write down 5 specific actions you need to take to improve your Chinese grade. (This will be handed in, so make sure it is detailed and neat!)</a:t>
            </a:r>
            <a:r>
              <a:rPr lang="zh-CN" altLang="en-US" dirty="0" smtClean="0"/>
              <a:t> （五分钟）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883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905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Kai-SB" pitchFamily="65" charset="-120"/>
                <a:ea typeface="DFKai-SB" pitchFamily="65" charset="-120"/>
              </a:rPr>
              <a:t>门</a:t>
            </a:r>
            <a:endParaRPr lang="en-US" sz="7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81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量词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DFKai-SB" pitchFamily="65" charset="-120"/>
                <a:ea typeface="DFKai-SB" pitchFamily="65" charset="-120"/>
              </a:rPr>
              <a:t>liàng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DFKai-SB" pitchFamily="65" charset="-120"/>
                <a:ea typeface="DFKai-SB" pitchFamily="65" charset="-120"/>
              </a:rPr>
              <a:t>cí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; measure word)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219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Numeral + Measure word + Noun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048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一</a:t>
            </a:r>
            <a:r>
              <a:rPr lang="zh-TW" altLang="en-US" sz="5400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門</a:t>
            </a:r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课  两</a:t>
            </a:r>
            <a:r>
              <a:rPr lang="zh-CN" altLang="en-US" sz="5400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个</a:t>
            </a:r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同学  三</a:t>
            </a:r>
            <a:r>
              <a:rPr lang="zh-CN" altLang="en-US" sz="5400" dirty="0" smtClean="0">
                <a:solidFill>
                  <a:srgbClr val="FF0000"/>
                </a:solidFill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本</a:t>
            </a:r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书</a:t>
            </a:r>
            <a:endParaRPr lang="en-US" sz="5400" dirty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42672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我今年上</a:t>
            </a:r>
            <a:r>
              <a:rPr lang="en-US" sz="3200" dirty="0" smtClean="0"/>
              <a:t>____</a:t>
            </a:r>
            <a:r>
              <a:rPr lang="zh-CN" altLang="en-US" sz="3200" dirty="0" smtClean="0"/>
              <a:t>门课。</a:t>
            </a:r>
            <a:endParaRPr lang="en-US" sz="3200" dirty="0" smtClean="0"/>
          </a:p>
          <a:p>
            <a:r>
              <a:rPr lang="en-US" sz="3200" dirty="0" smtClean="0"/>
              <a:t>I take_____ courses/classes this year.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/>
              <a:t>How many classes do you have this year?</a:t>
            </a:r>
          </a:p>
          <a:p>
            <a:pPr algn="ctr"/>
            <a:endParaRPr lang="en-US" dirty="0" smtClean="0"/>
          </a:p>
          <a:p>
            <a:pPr algn="ctr"/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你今年上几门课？</a:t>
            </a:r>
            <a:endParaRPr lang="en-US" altLang="zh-CN" sz="54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sz="4000" dirty="0" smtClean="0"/>
              <a:t>Which 5 classes?</a:t>
            </a:r>
          </a:p>
          <a:p>
            <a:pPr algn="ctr"/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哪</a:t>
            </a:r>
            <a:r>
              <a:rPr lang="en-US" altLang="zh-CN" sz="32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(</a:t>
            </a:r>
            <a:r>
              <a:rPr lang="en-US" altLang="zh-CN" sz="32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n</a:t>
            </a:r>
            <a:r>
              <a:rPr lang="en-US" sz="3200" dirty="0" err="1" smtClean="0">
                <a:latin typeface="+mj-lt"/>
              </a:rPr>
              <a:t>ǎ</a:t>
            </a:r>
            <a:r>
              <a:rPr lang="en-US" sz="3200" dirty="0" smtClean="0">
                <a:latin typeface="+mj-lt"/>
              </a:rPr>
              <a:t>)</a:t>
            </a:r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五门？</a:t>
            </a:r>
            <a:endParaRPr lang="en-US" sz="5400" dirty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b="43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19200" y="381000"/>
            <a:ext cx="84978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400" b="1" dirty="0" smtClean="0">
                <a:ea typeface="SimSun" pitchFamily="2" charset="-122"/>
              </a:rPr>
              <a:t>作业 </a:t>
            </a:r>
            <a:r>
              <a:rPr lang="en-US" altLang="zh-CN" sz="4400" b="1" dirty="0" smtClean="0">
                <a:ea typeface="SimSun" pitchFamily="2" charset="-122"/>
              </a:rPr>
              <a:t>Homework  </a:t>
            </a:r>
            <a:endParaRPr lang="en-US" altLang="zh-CN" sz="2800" b="1" dirty="0" smtClean="0">
              <a:ea typeface="SimSun" pitchFamily="2" charset="-122"/>
            </a:endParaRPr>
          </a:p>
          <a:p>
            <a:endParaRPr lang="en-US" altLang="zh-CN" sz="3600" b="1" dirty="0">
              <a:ea typeface="SimSun" pitchFamily="2" charset="-122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990600" y="1066800"/>
            <a:ext cx="7848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lvl="0" indent="-514350"/>
            <a:endParaRPr lang="en-US" altLang="zh-TW" sz="3200" b="1" dirty="0" smtClean="0"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marL="514350" lvl="0" indent="-514350"/>
            <a:endParaRPr lang="en-US" altLang="zh-TW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838200" y="1676400"/>
            <a:ext cx="8305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/>
            <a:r>
              <a:rPr lang="en-US" altLang="zh-CN" sz="3000" b="1" dirty="0" smtClean="0">
                <a:ea typeface="SimSun" pitchFamily="2" charset="-122"/>
              </a:rPr>
              <a:t>1</a:t>
            </a:r>
            <a:r>
              <a:rPr lang="zh-CN" altLang="en-US" sz="3000" b="1" dirty="0" smtClean="0">
                <a:ea typeface="SimSun" pitchFamily="2" charset="-122"/>
              </a:rPr>
              <a:t>）</a:t>
            </a:r>
            <a:r>
              <a:rPr lang="en-US" altLang="zh-CN" sz="4000" b="1" dirty="0" smtClean="0">
                <a:ea typeface="SimSun" pitchFamily="2" charset="-122"/>
              </a:rPr>
              <a:t>U2B.2 </a:t>
            </a:r>
            <a:r>
              <a:rPr lang="en-US" altLang="zh-CN" sz="4000" b="1" dirty="0" err="1" smtClean="0">
                <a:ea typeface="SimSun" pitchFamily="2" charset="-122"/>
              </a:rPr>
              <a:t>vocab</a:t>
            </a:r>
            <a:r>
              <a:rPr lang="en-US" altLang="zh-CN" sz="4000" b="1" dirty="0" smtClean="0">
                <a:ea typeface="SimSun" pitchFamily="2" charset="-122"/>
              </a:rPr>
              <a:t> writing</a:t>
            </a:r>
          </a:p>
          <a:p>
            <a:pPr marL="514350" indent="-514350"/>
            <a:r>
              <a:rPr lang="en-US" altLang="zh-CN" sz="4000" b="1" dirty="0" smtClean="0">
                <a:ea typeface="SimSun" pitchFamily="2" charset="-122"/>
              </a:rPr>
              <a:t>	 Due: 2/7</a:t>
            </a:r>
          </a:p>
          <a:p>
            <a:endParaRPr lang="en-US" altLang="zh-CN" sz="4400" b="1" dirty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Reflection and </a:t>
            </a:r>
          </a:p>
          <a:p>
            <a:pPr algn="ctr"/>
            <a:r>
              <a:rPr lang="en-US" sz="4000" b="1" dirty="0" smtClean="0"/>
              <a:t>Small group discussion</a:t>
            </a:r>
            <a:endParaRPr lang="en-US" sz="4000" b="1" dirty="0"/>
          </a:p>
        </p:txBody>
      </p:sp>
      <p:pic>
        <p:nvPicPr>
          <p:cNvPr id="2050" name="Picture 2" descr="C:\Users\Owner\AppData\Local\Microsoft\Windows\Temporary Internet Files\Content.IE5\A5AF70GZ\MC9002309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"/>
            <a:ext cx="2215081" cy="163264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9050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 smtClean="0"/>
              <a:t>1. You will now share your 5 actions with the people in your group. </a:t>
            </a:r>
          </a:p>
          <a:p>
            <a:pPr marL="514350" indent="-514350"/>
            <a:r>
              <a:rPr lang="en-US" sz="3600" dirty="0" smtClean="0"/>
              <a:t>2. After you have shared with your group, brainstorm a creative way to present your group’s top 5 actions to the class. Be ready to present you actions in 10 minutes.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3810000"/>
          <a:ext cx="8153400" cy="1299411"/>
        </p:xfrm>
        <a:graphic>
          <a:graphicData uri="http://schemas.openxmlformats.org/drawingml/2006/table">
            <a:tbl>
              <a:tblPr/>
              <a:tblGrid>
                <a:gridCol w="1164453"/>
                <a:gridCol w="1164453"/>
                <a:gridCol w="1233259"/>
                <a:gridCol w="1095647"/>
                <a:gridCol w="1165196"/>
                <a:gridCol w="1165196"/>
                <a:gridCol w="1165196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FKaiShu-GB5"/>
                          <a:cs typeface="DFKaiShu-GB5"/>
                        </a:rPr>
                        <a:t>Monday</a:t>
                      </a:r>
                      <a:endParaRPr lang="en-U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FKaiShu-GB5"/>
                          <a:cs typeface="DFKaiShu-GB5"/>
                        </a:rPr>
                        <a:t>Tuesday	</a:t>
                      </a:r>
                      <a:endParaRPr lang="en-U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FKaiShu-GB5"/>
                          <a:cs typeface="DFKaiShu-GB5"/>
                        </a:rPr>
                        <a:t>Wednesday</a:t>
                      </a:r>
                      <a:endParaRPr lang="en-U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DFKaiShu-GB5"/>
                          <a:cs typeface="DFKaiShu-GB5"/>
                        </a:rPr>
                        <a:t>Thursday</a:t>
                      </a:r>
                      <a:endParaRPr lang="en-U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DFKaiShu-GB5"/>
                          <a:cs typeface="DFKaiShu-GB5"/>
                        </a:rPr>
                        <a:t>Friday	</a:t>
                      </a:r>
                      <a:endParaRPr lang="en-U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DFKaiShu-GB5"/>
                          <a:cs typeface="DFKaiShu-GB5"/>
                        </a:rPr>
                        <a:t>Saturday</a:t>
                      </a:r>
                      <a:endParaRPr lang="en-US" sz="18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FKaiShu-GB5"/>
                          <a:cs typeface="DFKaiShu-GB5"/>
                        </a:rPr>
                        <a:t>Sunday</a:t>
                      </a:r>
                      <a:endParaRPr lang="en-US" sz="18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2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DFKaiShu-GB5"/>
                        <a:cs typeface="DFKaiShu-GB5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DFKaiShu-GB5"/>
                        <a:cs typeface="DFKaiShu-GB5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DFKaiShu-GB5"/>
                        <a:cs typeface="DFKaiShu-GB5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DFKaiShu-GB5"/>
                        <a:cs typeface="DFKaiShu-GB5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DFKaiShu-GB5"/>
                        <a:cs typeface="DFKaiShu-GB5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DFKaiShu-GB5"/>
                        <a:cs typeface="DFKaiShu-GB5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DFKaiShu-GB5"/>
                        <a:cs typeface="DFKaiShu-GB5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1676400"/>
            <a:ext cx="20927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一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、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</a:t>
            </a:r>
            <a:r>
              <a:rPr kumimoji="0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review: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514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DFKai-SB" pitchFamily="65" charset="-120"/>
                <a:ea typeface="DFKai-SB" pitchFamily="65" charset="-120"/>
              </a:rPr>
              <a:t>今天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2514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DFKai-SB" pitchFamily="65" charset="-120"/>
                <a:ea typeface="DFKai-SB" pitchFamily="65" charset="-120"/>
              </a:rPr>
              <a:t>明天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514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DFKai-SB" pitchFamily="65" charset="-120"/>
                <a:ea typeface="DFKai-SB" pitchFamily="65" charset="-120"/>
              </a:rPr>
              <a:t>昨天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124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today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048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yesterday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3124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tomorrow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572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星期一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572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星期二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4572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星期三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4572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星期四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4572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星期五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4572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星期六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480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星期天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467600" y="4419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星期日</a:t>
            </a:r>
            <a:endParaRPr lang="en-US" sz="2000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28800" y="152400"/>
            <a:ext cx="572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二</a:t>
            </a:r>
            <a:r>
              <a:rPr lang="zh-CN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零一三年二月五日</a:t>
            </a:r>
            <a:r>
              <a:rPr lang="zh-CN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星</a:t>
            </a:r>
            <a:r>
              <a:rPr lang="zh-CN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期二</a:t>
            </a:r>
            <a:endParaRPr lang="en-US" sz="36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914400"/>
            <a:ext cx="5033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DFKai-SB" pitchFamily="65" charset="-120"/>
                <a:ea typeface="DFKai-SB" pitchFamily="65" charset="-120"/>
              </a:rPr>
              <a:t>现在做 </a:t>
            </a:r>
            <a:r>
              <a:rPr lang="en-US" sz="3200" b="1" dirty="0" smtClean="0"/>
              <a:t>DO NOW (</a:t>
            </a:r>
            <a:r>
              <a:rPr lang="zh-CN" altLang="en-US" sz="3200" b="1" dirty="0" smtClean="0"/>
              <a:t>五分钟）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04800" y="328101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二、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每天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(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mĕi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tiān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)	meaning:__________________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	Ex: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花老师每天开车到林德堡中学。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	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______________________________________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     	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   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花老师每天晚上十点半睡觉。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	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_______________________________________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905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Hua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Laoshi</a:t>
            </a:r>
            <a:r>
              <a:rPr lang="en-US" sz="2400" dirty="0" smtClean="0">
                <a:solidFill>
                  <a:srgbClr val="FF0000"/>
                </a:solidFill>
              </a:rPr>
              <a:t> drives to </a:t>
            </a:r>
            <a:r>
              <a:rPr lang="en-US" sz="2400" dirty="0" err="1" smtClean="0">
                <a:solidFill>
                  <a:srgbClr val="FF0000"/>
                </a:solidFill>
              </a:rPr>
              <a:t>Lindblom</a:t>
            </a:r>
            <a:r>
              <a:rPr lang="en-US" sz="2400" dirty="0" smtClean="0">
                <a:solidFill>
                  <a:srgbClr val="FF0000"/>
                </a:solidFill>
              </a:rPr>
              <a:t> everyday.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352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Hua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Laoshi</a:t>
            </a:r>
            <a:r>
              <a:rPr lang="en-US" sz="2400" dirty="0" smtClean="0">
                <a:solidFill>
                  <a:srgbClr val="FF0000"/>
                </a:solidFill>
              </a:rPr>
              <a:t> sleeps at evening 10:30 everyday.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57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everyday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04800" y="10668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三、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回家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(</a:t>
            </a:r>
            <a:r>
              <a:rPr kumimoji="0" lang="en-US" altLang="zh-TW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huí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</a:t>
            </a:r>
            <a:r>
              <a:rPr kumimoji="0" lang="en-US" altLang="zh-TW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jiā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)	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meaning:__________________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	Ex: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花老师每天开车回家。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	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_______________________________________________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     	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你每天怎么回家？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	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___________________________________________________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09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Hua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Loashi</a:t>
            </a:r>
            <a:r>
              <a:rPr lang="en-US" sz="2400" dirty="0" smtClean="0">
                <a:solidFill>
                  <a:srgbClr val="FF0000"/>
                </a:solidFill>
              </a:rPr>
              <a:t> drives car to go/return home everyday.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200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you go/return home everyday?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143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To go home; return home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28600" y="2286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四、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接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/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(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jiē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/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sòng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接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meaning  __________  	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送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meaning  ____________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Ex. Q: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谁送你上学？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	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__________________________________________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     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A: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爸爸送我上学。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	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_________________________________________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Ex. Q: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谁接你回家？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	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_________________________________________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     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A: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妈妈接我回家。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	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_____________________________________________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905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  drops you off to school?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971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Dad drops me off to school.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181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Mom picks me up to return home.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038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  picks you up to return home?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68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pick up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(give a ride)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60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drop off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(give a ride)	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04800" y="533400"/>
            <a:ext cx="849463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五、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平常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(</a:t>
            </a:r>
            <a:r>
              <a:rPr kumimoji="0" lang="en-US" altLang="zh-TW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píng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</a:t>
            </a:r>
            <a:r>
              <a:rPr kumimoji="0" lang="en-US" altLang="zh-TW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cháng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)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 meaning:__________________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Ex. Q: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你平常怎么上学？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	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_____________________________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     A: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我平常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上学。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(your own situation)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Ex. Q: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你平常怎么回家？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	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______________________________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      A: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我平常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__________________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回家。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Shu-GB5" pitchFamily="65" charset="-128"/>
                <a:cs typeface="DFKaiShu-GB5" pitchFamily="65" charset="-128"/>
              </a:rPr>
              <a:t>(your own situation)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600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you get to school usually?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743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you go home usually?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609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usually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4196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ea typeface="DFKai-SB" pitchFamily="65" charset="-120"/>
              </a:rPr>
              <a:t>常常  </a:t>
            </a:r>
            <a:r>
              <a:rPr lang="en-US" altLang="zh-CN" sz="4400" dirty="0" smtClean="0">
                <a:ea typeface="DFKai-SB" pitchFamily="65" charset="-120"/>
              </a:rPr>
              <a:t>VS.</a:t>
            </a:r>
            <a:r>
              <a:rPr lang="zh-CN" altLang="en-US" sz="4400" dirty="0" smtClean="0">
                <a:ea typeface="DFKai-SB" pitchFamily="65" charset="-120"/>
              </a:rPr>
              <a:t> 平常</a:t>
            </a:r>
            <a:endParaRPr lang="en-US" sz="44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rgbClr val="FF0000"/>
                </a:solidFill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科目</a:t>
            </a:r>
            <a:r>
              <a:rPr lang="zh-CN" altLang="en-US" sz="3200" dirty="0" smtClean="0">
                <a:solidFill>
                  <a:srgbClr val="FF0000"/>
                </a:solidFill>
                <a:latin typeface="+mj-lt"/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200" dirty="0" err="1" smtClean="0">
                <a:solidFill>
                  <a:srgbClr val="FF0000"/>
                </a:solidFill>
                <a:latin typeface="+mj-lt"/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200" dirty="0" err="1" smtClean="0">
                <a:solidFill>
                  <a:srgbClr val="FF0000"/>
                </a:solidFill>
                <a:latin typeface="+mj-lt"/>
                <a:ea typeface="DFKaiShu-GB5" pitchFamily="65" charset="-128"/>
                <a:cs typeface="Times New Roman"/>
              </a:rPr>
              <a:t>ē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+mj-lt"/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200" dirty="0" smtClean="0">
                <a:solidFill>
                  <a:srgbClr val="FF0000"/>
                </a:solidFill>
                <a:latin typeface="+mj-lt"/>
                <a:ea typeface="DFKaiShu-GB5" pitchFamily="65" charset="-128"/>
                <a:cs typeface="DFKaiShu-GB5" pitchFamily="65" charset="-128"/>
              </a:rPr>
              <a:t>）</a:t>
            </a:r>
            <a:endParaRPr lang="en-US" sz="3200" dirty="0">
              <a:solidFill>
                <a:srgbClr val="FF0000"/>
              </a:solidFill>
              <a:latin typeface="+mj-lt"/>
              <a:ea typeface="DFKaiShu-GB5" pitchFamily="65" charset="-128"/>
              <a:cs typeface="DFKaiShu-GB5" pitchFamily="65" charset="-128"/>
            </a:endParaRPr>
          </a:p>
        </p:txBody>
      </p:sp>
      <p:pic>
        <p:nvPicPr>
          <p:cNvPr id="53252" name="Picture 4" descr="http://3.bp.blogspot.com/_e8cXLG4q1yo/Sa99Sd0wWzI/AAAAAAAAAGs/IStAKhwSLIk/s400/vocab+-+school+sub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5386852" cy="39997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3810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U2B.2</a:t>
            </a:r>
            <a:r>
              <a:rPr lang="zh-CN" altLang="en-US" sz="3200" dirty="0" smtClean="0"/>
              <a:t> </a:t>
            </a:r>
            <a:r>
              <a:rPr lang="en-US" altLang="zh-CN" sz="3200" dirty="0" err="1" smtClean="0"/>
              <a:t>vocab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7050</TotalTime>
  <Words>601</Words>
  <Application>Microsoft Macintosh PowerPoint</Application>
  <PresentationFormat>On-screen Show (4:3)</PresentationFormat>
  <Paragraphs>147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自我反省(fǎnxǐng) self-reflection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Wang</dc:creator>
  <cp:lastModifiedBy>Hayley Herford</cp:lastModifiedBy>
  <cp:revision>248</cp:revision>
  <dcterms:created xsi:type="dcterms:W3CDTF">2009-08-13T00:52:02Z</dcterms:created>
  <dcterms:modified xsi:type="dcterms:W3CDTF">2013-02-04T19:51:06Z</dcterms:modified>
</cp:coreProperties>
</file>