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1" r:id="rId2"/>
    <p:sldId id="373" r:id="rId3"/>
    <p:sldId id="379" r:id="rId4"/>
    <p:sldId id="375" r:id="rId5"/>
    <p:sldId id="374" r:id="rId6"/>
    <p:sldId id="376" r:id="rId7"/>
    <p:sldId id="377" r:id="rId8"/>
    <p:sldId id="37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67" autoAdjust="0"/>
  </p:normalViewPr>
  <p:slideViewPr>
    <p:cSldViewPr>
      <p:cViewPr>
        <p:scale>
          <a:sx n="74" d="100"/>
          <a:sy n="74" d="100"/>
        </p:scale>
        <p:origin x="-125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cs typeface="Arial" pitchFamily="34" charset="0"/>
              </a:defRPr>
            </a:lvl1pPr>
          </a:lstStyle>
          <a:p>
            <a:pPr>
              <a:defRPr/>
            </a:pPr>
            <a:fld id="{96FC8D36-D1EE-48F7-B4D2-C3C73FA315E3}" type="datetimeFigureOut">
              <a:rPr lang="en-US"/>
              <a:pPr>
                <a:defRPr/>
              </a:pPr>
              <a:t>5/21/2013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cs typeface="Arial" pitchFamily="34" charset="0"/>
              </a:defRPr>
            </a:lvl1pPr>
          </a:lstStyle>
          <a:p>
            <a:pPr>
              <a:defRPr/>
            </a:pPr>
            <a:fld id="{C27DD752-423B-4E59-ACCF-F964B85A7BA2}" type="slidenum">
              <a:rPr lang="en-US"/>
              <a:pPr>
                <a:defRPr/>
              </a:pPr>
              <a:t>‹#›</a:t>
            </a:fld>
            <a:endParaRPr lang="en-US" dirty="0"/>
          </a:p>
        </p:txBody>
      </p:sp>
    </p:spTree>
    <p:extLst>
      <p:ext uri="{BB962C8B-B14F-4D97-AF65-F5344CB8AC3E}">
        <p14:creationId xmlns:p14="http://schemas.microsoft.com/office/powerpoint/2010/main" val="33327932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71629-4A5D-459A-AB8D-3269DD58F1B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27DD752-423B-4E59-ACCF-F964B85A7BA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27DD752-423B-4E59-ACCF-F964B85A7BA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B295AF-4784-4884-8DCC-41C5D056058A}"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71629-4A5D-459A-AB8D-3269DD58F1B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27DD752-423B-4E59-ACCF-F964B85A7BA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dirty="0" smtClean="0"/>
          </a:p>
        </p:txBody>
      </p:sp>
      <p:sp>
        <p:nvSpPr>
          <p:cNvPr id="43012" name="Slide Number Placeholder 3"/>
          <p:cNvSpPr>
            <a:spLocks noGrp="1"/>
          </p:cNvSpPr>
          <p:nvPr>
            <p:ph type="sldNum" sz="quarter" idx="5"/>
          </p:nvPr>
        </p:nvSpPr>
        <p:spPr>
          <a:noFill/>
        </p:spPr>
        <p:txBody>
          <a:bodyPr/>
          <a:lstStyle/>
          <a:p>
            <a:fld id="{CBA3DF08-8F21-4729-BF21-3E72F7E18FE2}" type="slidenum">
              <a:rPr lang="en-US" smtClean="0"/>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965371-47B8-4D4E-A6D4-91C81A920D4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1C98D10-579C-49C0-BBAA-8162142614B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BD4D61-44B7-48C9-BD41-2AF61CA840C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F518E6-F40C-44FB-B79C-A462B9A1C8A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3A41CDF-C617-46A6-93E6-FE4760A3AAB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0F06058-C73F-4DEE-8707-24FA3FE56989}"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EB60A34-7E15-41BA-8FC2-C3A7321AE08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8D0ED23-99B7-4969-BE99-789413AB9C3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50D29D8-EE3E-4CB4-88CC-CAE0CC09E12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69618E2-9963-4758-B593-0CDD808EA5B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A1800E8-3657-44D9-B03F-3538538FB4B6}"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414390D-24A6-4546-9493-753EA7FDEB4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FA975F7-0357-4BE6-AE09-BBE5CA34071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43608" y="332656"/>
            <a:ext cx="6647974" cy="1200329"/>
          </a:xfrm>
          <a:prstGeom prst="rect">
            <a:avLst/>
          </a:prstGeom>
          <a:noFill/>
        </p:spPr>
        <p:txBody>
          <a:bodyPr wrap="none" rtlCol="0">
            <a:spAutoFit/>
          </a:bodyPr>
          <a:lstStyle/>
          <a:p>
            <a:r>
              <a:rPr lang="zh-CN" altLang="en-US" sz="3600" dirty="0" smtClean="0">
                <a:solidFill>
                  <a:srgbClr val="C00000"/>
                </a:solidFill>
                <a:latin typeface="DFKai-SB" pitchFamily="65" charset="-120"/>
                <a:ea typeface="DFKai-SB" pitchFamily="65" charset="-120"/>
              </a:rPr>
              <a:t>二零</a:t>
            </a:r>
            <a:r>
              <a:rPr lang="zh-CN" altLang="en-US" sz="3600" dirty="0" smtClean="0">
                <a:solidFill>
                  <a:srgbClr val="C00000"/>
                </a:solidFill>
                <a:latin typeface="DFKai-SB" pitchFamily="65" charset="-120"/>
                <a:ea typeface="DFKai-SB" pitchFamily="65" charset="-120"/>
              </a:rPr>
              <a:t>一</a:t>
            </a:r>
            <a:r>
              <a:rPr lang="zh-CN" altLang="en-US" sz="3600" dirty="0">
                <a:solidFill>
                  <a:srgbClr val="C00000"/>
                </a:solidFill>
                <a:latin typeface="DFKai-SB" pitchFamily="65" charset="-120"/>
                <a:ea typeface="DFKai-SB" pitchFamily="65" charset="-120"/>
              </a:rPr>
              <a:t>三</a:t>
            </a:r>
            <a:r>
              <a:rPr lang="zh-CN" altLang="en-US" sz="3600" dirty="0" smtClean="0">
                <a:solidFill>
                  <a:srgbClr val="C00000"/>
                </a:solidFill>
                <a:latin typeface="DFKai-SB" pitchFamily="65" charset="-120"/>
                <a:ea typeface="DFKai-SB" pitchFamily="65" charset="-120"/>
              </a:rPr>
              <a:t>年</a:t>
            </a:r>
            <a:r>
              <a:rPr lang="zh-CN" altLang="en-US" sz="3600" dirty="0">
                <a:solidFill>
                  <a:srgbClr val="C00000"/>
                </a:solidFill>
                <a:latin typeface="DFKai-SB" pitchFamily="65" charset="-120"/>
                <a:ea typeface="DFKai-SB" pitchFamily="65" charset="-120"/>
              </a:rPr>
              <a:t>五</a:t>
            </a:r>
            <a:r>
              <a:rPr lang="zh-CN" altLang="en-US" sz="3600" dirty="0" smtClean="0">
                <a:solidFill>
                  <a:srgbClr val="C00000"/>
                </a:solidFill>
                <a:latin typeface="DFKai-SB" pitchFamily="65" charset="-120"/>
                <a:ea typeface="DFKai-SB" pitchFamily="65" charset="-120"/>
              </a:rPr>
              <a:t>月二</a:t>
            </a:r>
            <a:r>
              <a:rPr lang="zh-CN" altLang="en-US" sz="3600" dirty="0">
                <a:solidFill>
                  <a:srgbClr val="C00000"/>
                </a:solidFill>
                <a:latin typeface="DFKai-SB" pitchFamily="65" charset="-120"/>
                <a:ea typeface="DFKai-SB" pitchFamily="65" charset="-120"/>
              </a:rPr>
              <a:t>十三</a:t>
            </a:r>
            <a:r>
              <a:rPr lang="zh-CN" altLang="en-US" sz="3600" dirty="0" smtClean="0">
                <a:solidFill>
                  <a:srgbClr val="C00000"/>
                </a:solidFill>
                <a:latin typeface="DFKai-SB" pitchFamily="65" charset="-120"/>
                <a:ea typeface="DFKai-SB" pitchFamily="65" charset="-120"/>
              </a:rPr>
              <a:t>日</a:t>
            </a:r>
            <a:r>
              <a:rPr lang="zh-CN" altLang="en-US" sz="3600" dirty="0" smtClean="0">
                <a:solidFill>
                  <a:srgbClr val="C00000"/>
                </a:solidFill>
                <a:latin typeface="DFKai-SB" pitchFamily="65" charset="-120"/>
                <a:ea typeface="DFKai-SB" pitchFamily="65" charset="-120"/>
              </a:rPr>
              <a:t>星</a:t>
            </a:r>
            <a:r>
              <a:rPr lang="zh-CN" altLang="en-US" sz="3600" dirty="0" smtClean="0">
                <a:solidFill>
                  <a:srgbClr val="C00000"/>
                </a:solidFill>
                <a:latin typeface="DFKai-SB" pitchFamily="65" charset="-120"/>
                <a:ea typeface="DFKai-SB" pitchFamily="65" charset="-120"/>
              </a:rPr>
              <a:t>期四</a:t>
            </a:r>
            <a:endParaRPr lang="en-US" altLang="zh-CN" sz="3600" dirty="0" smtClean="0">
              <a:solidFill>
                <a:srgbClr val="C00000"/>
              </a:solidFill>
              <a:latin typeface="DFKai-SB" pitchFamily="65" charset="-120"/>
              <a:ea typeface="DFKai-SB" pitchFamily="65" charset="-120"/>
            </a:endParaRPr>
          </a:p>
          <a:p>
            <a:endParaRPr lang="en-US" sz="3600" dirty="0">
              <a:latin typeface="DFKai-SB" pitchFamily="65" charset="-120"/>
              <a:ea typeface="DFKai-SB" pitchFamily="65" charset="-120"/>
            </a:endParaRPr>
          </a:p>
        </p:txBody>
      </p:sp>
      <p:sp>
        <p:nvSpPr>
          <p:cNvPr id="9" name="TextBox 8"/>
          <p:cNvSpPr txBox="1"/>
          <p:nvPr/>
        </p:nvSpPr>
        <p:spPr>
          <a:xfrm>
            <a:off x="1979712" y="1052736"/>
            <a:ext cx="6934200" cy="707886"/>
          </a:xfrm>
          <a:prstGeom prst="rect">
            <a:avLst/>
          </a:prstGeom>
          <a:noFill/>
        </p:spPr>
        <p:txBody>
          <a:bodyPr wrap="square" rtlCol="0">
            <a:spAutoFit/>
          </a:bodyPr>
          <a:lstStyle/>
          <a:p>
            <a:r>
              <a:rPr lang="zh-CN" altLang="en-US" sz="4000" dirty="0" smtClean="0">
                <a:latin typeface="DFKai-SB" pitchFamily="65" charset="-120"/>
                <a:ea typeface="DFKai-SB" pitchFamily="65" charset="-120"/>
              </a:rPr>
              <a:t>现在做 </a:t>
            </a:r>
            <a:r>
              <a:rPr lang="en-US" altLang="zh-CN" sz="4000" dirty="0" smtClean="0">
                <a:latin typeface="+mj-lt"/>
                <a:ea typeface="DFKai-SB" pitchFamily="65" charset="-120"/>
              </a:rPr>
              <a:t>(Do Now)</a:t>
            </a:r>
            <a:endParaRPr lang="en-US" sz="2800" dirty="0">
              <a:latin typeface="+mj-lt"/>
            </a:endParaRPr>
          </a:p>
        </p:txBody>
      </p:sp>
      <p:sp>
        <p:nvSpPr>
          <p:cNvPr id="10" name="TextBox 9"/>
          <p:cNvSpPr txBox="1"/>
          <p:nvPr/>
        </p:nvSpPr>
        <p:spPr>
          <a:xfrm>
            <a:off x="381000" y="1988840"/>
            <a:ext cx="8763000" cy="3600986"/>
          </a:xfrm>
          <a:prstGeom prst="rect">
            <a:avLst/>
          </a:prstGeom>
          <a:noFill/>
        </p:spPr>
        <p:txBody>
          <a:bodyPr wrap="square" rtlCol="0">
            <a:spAutoFit/>
          </a:bodyPr>
          <a:lstStyle/>
          <a:p>
            <a:r>
              <a:rPr lang="zh-CN" altLang="en-US" sz="4000" dirty="0" smtClean="0">
                <a:latin typeface="DFKai-SB" pitchFamily="65" charset="-120"/>
                <a:ea typeface="DFKai-SB" pitchFamily="65" charset="-120"/>
              </a:rPr>
              <a:t>一</a:t>
            </a:r>
            <a:r>
              <a:rPr lang="zh-TW" altLang="en-US" sz="4000" dirty="0">
                <a:latin typeface="DFKai-SB" pitchFamily="65" charset="-120"/>
                <a:ea typeface="DFKai-SB" pitchFamily="65" charset="-120"/>
              </a:rPr>
              <a:t>、</a:t>
            </a:r>
            <a:r>
              <a:rPr lang="zh-CN" altLang="en-US" sz="4000" dirty="0" smtClean="0">
                <a:latin typeface="DFKai-SB" pitchFamily="65" charset="-120"/>
                <a:ea typeface="DFKai-SB" pitchFamily="65" charset="-120"/>
              </a:rPr>
              <a:t>把作业放在作业</a:t>
            </a:r>
            <a:r>
              <a:rPr lang="en-US" altLang="zh-CN" sz="4000" dirty="0" smtClean="0">
                <a:latin typeface="+mj-lt"/>
                <a:ea typeface="DFKai-SB" pitchFamily="65" charset="-120"/>
              </a:rPr>
              <a:t>tray</a:t>
            </a:r>
            <a:r>
              <a:rPr lang="zh-CN" altLang="en-US" sz="4000" dirty="0" smtClean="0">
                <a:latin typeface="DFKai-SB" pitchFamily="65" charset="-120"/>
                <a:ea typeface="DFKai-SB" pitchFamily="65" charset="-120"/>
              </a:rPr>
              <a:t>里面。</a:t>
            </a:r>
            <a:endParaRPr lang="en-US" altLang="zh-CN" dirty="0" smtClean="0">
              <a:latin typeface="+mj-lt"/>
              <a:ea typeface="DFKai-SB" pitchFamily="65" charset="-120"/>
            </a:endParaRPr>
          </a:p>
          <a:p>
            <a:r>
              <a:rPr lang="en-US" altLang="zh-CN" sz="2800" dirty="0" smtClean="0"/>
              <a:t>	</a:t>
            </a:r>
            <a:r>
              <a:rPr lang="zh-TW" altLang="en-US" sz="2800" dirty="0" smtClean="0"/>
              <a:t> </a:t>
            </a:r>
            <a:r>
              <a:rPr lang="en-US" altLang="zh-TW" sz="2800" dirty="0" smtClean="0">
                <a:latin typeface="+mj-lt"/>
              </a:rPr>
              <a:t>(</a:t>
            </a:r>
            <a:r>
              <a:rPr lang="en-US" altLang="zh-CN" sz="2800" dirty="0" smtClean="0">
                <a:latin typeface="+mj-lt"/>
              </a:rPr>
              <a:t>U3B </a:t>
            </a:r>
            <a:r>
              <a:rPr lang="en-US" altLang="zh-CN" sz="2800" dirty="0" smtClean="0">
                <a:latin typeface="+mj-lt"/>
              </a:rPr>
              <a:t>vocab writing)</a:t>
            </a:r>
          </a:p>
          <a:p>
            <a:r>
              <a:rPr lang="zh-CN" altLang="en-US" sz="4000" dirty="0" smtClean="0">
                <a:latin typeface="DFKai-SB" pitchFamily="65" charset="-120"/>
                <a:ea typeface="DFKai-SB" pitchFamily="65" charset="-120"/>
              </a:rPr>
              <a:t>二</a:t>
            </a:r>
            <a:r>
              <a:rPr lang="zh-TW" altLang="en-US" sz="4000" dirty="0" smtClean="0">
                <a:latin typeface="DFKai-SB" pitchFamily="65" charset="-120"/>
                <a:ea typeface="DFKai-SB" pitchFamily="65" charset="-120"/>
              </a:rPr>
              <a:t>、</a:t>
            </a:r>
            <a:r>
              <a:rPr lang="zh-CN" altLang="en-US" sz="4000" dirty="0" smtClean="0">
                <a:latin typeface="+mj-lt"/>
                <a:ea typeface="DFKai-SB" pitchFamily="65" charset="-120"/>
              </a:rPr>
              <a:t>做</a:t>
            </a:r>
            <a:r>
              <a:rPr lang="en-US" altLang="zh-CN" sz="4000" dirty="0" smtClean="0">
                <a:latin typeface="+mj-lt"/>
                <a:ea typeface="DFKai-SB" pitchFamily="65" charset="-120"/>
              </a:rPr>
              <a:t>U3B </a:t>
            </a:r>
            <a:r>
              <a:rPr lang="en-US" altLang="zh-CN" sz="4000" dirty="0" smtClean="0">
                <a:latin typeface="+mj-lt"/>
                <a:ea typeface="DFKai-SB" pitchFamily="65" charset="-120"/>
              </a:rPr>
              <a:t>vocab matching</a:t>
            </a:r>
            <a:r>
              <a:rPr lang="zh-CN" altLang="en-US" sz="4000" dirty="0" smtClean="0">
                <a:latin typeface="+mj-lt"/>
                <a:ea typeface="DFKai-SB" pitchFamily="65" charset="-120"/>
              </a:rPr>
              <a:t>。</a:t>
            </a:r>
            <a:endParaRPr lang="en-US" altLang="zh-CN" sz="4000" dirty="0" smtClean="0">
              <a:latin typeface="+mj-lt"/>
              <a:ea typeface="DFKai-SB" pitchFamily="65" charset="-120"/>
            </a:endParaRPr>
          </a:p>
          <a:p>
            <a:r>
              <a:rPr lang="en-US" altLang="zh-CN" sz="4000" dirty="0" smtClean="0">
                <a:latin typeface="+mj-lt"/>
                <a:ea typeface="DFKai-SB" pitchFamily="65" charset="-120"/>
              </a:rPr>
              <a:t>	</a:t>
            </a:r>
          </a:p>
          <a:p>
            <a:r>
              <a:rPr lang="zh-CN" altLang="en-US" sz="4000" dirty="0" smtClean="0">
                <a:latin typeface="+mj-lt"/>
                <a:ea typeface="DFKai-SB" pitchFamily="65" charset="-120"/>
              </a:rPr>
              <a:t>  </a:t>
            </a:r>
            <a:r>
              <a:rPr lang="en-US" altLang="zh-CN" sz="4000" dirty="0" smtClean="0">
                <a:latin typeface="+mj-lt"/>
                <a:ea typeface="DFKai-SB" pitchFamily="65" charset="-120"/>
              </a:rPr>
              <a:t>	</a:t>
            </a:r>
          </a:p>
          <a:p>
            <a:r>
              <a:rPr lang="en-US" altLang="zh-CN" sz="4000" dirty="0" smtClean="0">
                <a:latin typeface="+mj-lt"/>
                <a:ea typeface="DFKai-SB" pitchFamily="65" charset="-120"/>
              </a:rPr>
              <a:t>	</a:t>
            </a:r>
          </a:p>
        </p:txBody>
      </p:sp>
      <p:pic>
        <p:nvPicPr>
          <p:cNvPr id="11" name="Picture 2" descr="C:\Users\Owner\AppData\Local\Microsoft\Windows\Temporary Internet Files\Content.IE5\7Q01VO79\MCj03252500000[1].wmf"/>
          <p:cNvPicPr>
            <a:picLocks noChangeAspect="1" noChangeArrowheads="1"/>
          </p:cNvPicPr>
          <p:nvPr/>
        </p:nvPicPr>
        <p:blipFill>
          <a:blip r:embed="rId3" cstate="print"/>
          <a:srcRect/>
          <a:stretch>
            <a:fillRect/>
          </a:stretch>
        </p:blipFill>
        <p:spPr bwMode="auto">
          <a:xfrm>
            <a:off x="7668344" y="332656"/>
            <a:ext cx="1216787" cy="14349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520" y="260648"/>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Calibri" pitchFamily="34" charset="0"/>
                <a:ea typeface="DFKaiShu-GB5" pitchFamily="65" charset="-128"/>
                <a:cs typeface="DFKaiShu-GB5" pitchFamily="65" charset="-128"/>
              </a:rPr>
              <a:t>Matching.</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libri" pitchFamily="34"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Pinyin    meaning</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1)</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喝水</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一</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ch</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ī</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yào</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 should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2)</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吃药</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二</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bù</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néng</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B. degree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3)</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运动</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三</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q</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ĭ</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ng</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jià</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C. to prescribe medicine</a:t>
            </a: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4)</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需要</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四</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dù</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D. to bring/take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5)</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应该</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五</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hē</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shu</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ĭ</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E. to drink water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6)</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带</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六</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yùn</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dòng</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F. unable to/ can’t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7)</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开药</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七</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dài</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G. to take day off</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8)</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请假</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八</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k</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ā</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i</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yaò</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H. to take medicine</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9)</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不能</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九</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x</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Arial" pitchFamily="34" charset="0"/>
              </a:rPr>
              <a:t>ū</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yào</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I. to exercise</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10)</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度</a:t>
            </a:r>
            <a:r>
              <a:rPr kumimoji="0" lang="zh-CN" altLang="en-US"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______   ______	</a:t>
            </a:r>
            <a:r>
              <a:rPr kumimoji="0" lang="zh-CN" altLang="en-US" sz="24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十</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y</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ī</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ng</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g</a:t>
            </a:r>
            <a:r>
              <a:rPr kumimoji="0" lang="en-US" altLang="zh-CN" sz="2400" b="0" i="0" u="none" strike="noStrike" cap="none" normalizeH="0" baseline="0" dirty="0" err="1" smtClean="0">
                <a:ln>
                  <a:noFill/>
                </a:ln>
                <a:solidFill>
                  <a:schemeClr val="tx1"/>
                </a:solidFill>
                <a:effectLst/>
                <a:latin typeface="Calibri" pitchFamily="34" charset="0"/>
                <a:ea typeface="DFKaiShu-GB5" pitchFamily="65" charset="-128"/>
                <a:cs typeface="DFKaiShu-GB5" pitchFamily="65" charset="-128"/>
              </a:rPr>
              <a:t>ā</a:t>
            </a:r>
            <a:r>
              <a:rPr kumimoji="0" lang="en-US" altLang="zh-CN" sz="2400" b="0" i="0" u="none" strike="noStrike" cap="none" normalizeH="0" baseline="0" dirty="0" err="1" smtClean="0">
                <a:ln>
                  <a:noFill/>
                </a:ln>
                <a:solidFill>
                  <a:schemeClr val="tx1"/>
                </a:solidFill>
                <a:effectLst/>
                <a:latin typeface="Cambria" pitchFamily="18" charset="0"/>
                <a:ea typeface="DFKaiShu-GB5" pitchFamily="65" charset="-128"/>
                <a:cs typeface="DFKaiShu-GB5" pitchFamily="65" charset="-128"/>
              </a:rPr>
              <a:t>i</a:t>
            </a:r>
            <a:r>
              <a:rPr kumimoji="0" lang="en-US" altLang="zh-CN" sz="24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J. need to</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1259632" y="980728"/>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五</a:t>
            </a:r>
            <a:endParaRPr lang="en-US" sz="2400" dirty="0">
              <a:solidFill>
                <a:srgbClr val="FF0000"/>
              </a:solidFill>
              <a:latin typeface="DFKai-SB" pitchFamily="65" charset="-120"/>
              <a:ea typeface="DFKai-SB" pitchFamily="65" charset="-120"/>
            </a:endParaRPr>
          </a:p>
        </p:txBody>
      </p:sp>
      <p:sp>
        <p:nvSpPr>
          <p:cNvPr id="6" name="TextBox 5"/>
          <p:cNvSpPr txBox="1"/>
          <p:nvPr/>
        </p:nvSpPr>
        <p:spPr>
          <a:xfrm>
            <a:off x="1259632" y="1484784"/>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一</a:t>
            </a:r>
            <a:endParaRPr lang="en-US" sz="2400" dirty="0">
              <a:solidFill>
                <a:srgbClr val="FF0000"/>
              </a:solidFill>
              <a:latin typeface="DFKai-SB" pitchFamily="65" charset="-120"/>
              <a:ea typeface="DFKai-SB" pitchFamily="65" charset="-120"/>
            </a:endParaRPr>
          </a:p>
        </p:txBody>
      </p:sp>
      <p:sp>
        <p:nvSpPr>
          <p:cNvPr id="7" name="TextBox 6"/>
          <p:cNvSpPr txBox="1"/>
          <p:nvPr/>
        </p:nvSpPr>
        <p:spPr>
          <a:xfrm>
            <a:off x="1331640" y="1916832"/>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六</a:t>
            </a:r>
            <a:endParaRPr lang="en-US" sz="2400" dirty="0">
              <a:solidFill>
                <a:srgbClr val="FF0000"/>
              </a:solidFill>
              <a:latin typeface="DFKai-SB" pitchFamily="65" charset="-120"/>
              <a:ea typeface="DFKai-SB" pitchFamily="65" charset="-120"/>
            </a:endParaRPr>
          </a:p>
        </p:txBody>
      </p:sp>
      <p:sp>
        <p:nvSpPr>
          <p:cNvPr id="8" name="TextBox 7"/>
          <p:cNvSpPr txBox="1"/>
          <p:nvPr/>
        </p:nvSpPr>
        <p:spPr>
          <a:xfrm>
            <a:off x="1331640" y="2348880"/>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九</a:t>
            </a:r>
            <a:endParaRPr lang="en-US" sz="2400" dirty="0">
              <a:solidFill>
                <a:srgbClr val="FF0000"/>
              </a:solidFill>
              <a:latin typeface="DFKai-SB" pitchFamily="65" charset="-120"/>
              <a:ea typeface="DFKai-SB" pitchFamily="65" charset="-120"/>
            </a:endParaRPr>
          </a:p>
        </p:txBody>
      </p:sp>
      <p:sp>
        <p:nvSpPr>
          <p:cNvPr id="9" name="TextBox 8"/>
          <p:cNvSpPr txBox="1"/>
          <p:nvPr/>
        </p:nvSpPr>
        <p:spPr>
          <a:xfrm>
            <a:off x="1331640" y="2780928"/>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十</a:t>
            </a:r>
            <a:endParaRPr lang="en-US" sz="2400" dirty="0">
              <a:solidFill>
                <a:srgbClr val="FF0000"/>
              </a:solidFill>
              <a:latin typeface="DFKai-SB" pitchFamily="65" charset="-120"/>
              <a:ea typeface="DFKai-SB" pitchFamily="65" charset="-120"/>
            </a:endParaRPr>
          </a:p>
        </p:txBody>
      </p:sp>
      <p:sp>
        <p:nvSpPr>
          <p:cNvPr id="10" name="TextBox 9"/>
          <p:cNvSpPr txBox="1"/>
          <p:nvPr/>
        </p:nvSpPr>
        <p:spPr>
          <a:xfrm>
            <a:off x="1331640" y="3212976"/>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七</a:t>
            </a:r>
            <a:endParaRPr lang="en-US" sz="2400" dirty="0">
              <a:solidFill>
                <a:srgbClr val="FF0000"/>
              </a:solidFill>
              <a:latin typeface="DFKai-SB" pitchFamily="65" charset="-120"/>
              <a:ea typeface="DFKai-SB" pitchFamily="65" charset="-120"/>
            </a:endParaRPr>
          </a:p>
        </p:txBody>
      </p:sp>
      <p:sp>
        <p:nvSpPr>
          <p:cNvPr id="11" name="TextBox 10"/>
          <p:cNvSpPr txBox="1"/>
          <p:nvPr/>
        </p:nvSpPr>
        <p:spPr>
          <a:xfrm>
            <a:off x="1331640" y="3717032"/>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八</a:t>
            </a:r>
            <a:endParaRPr lang="en-US" sz="2400" dirty="0">
              <a:solidFill>
                <a:srgbClr val="FF0000"/>
              </a:solidFill>
              <a:latin typeface="DFKai-SB" pitchFamily="65" charset="-120"/>
              <a:ea typeface="DFKai-SB" pitchFamily="65" charset="-120"/>
            </a:endParaRPr>
          </a:p>
        </p:txBody>
      </p:sp>
      <p:sp>
        <p:nvSpPr>
          <p:cNvPr id="12" name="TextBox 11"/>
          <p:cNvSpPr txBox="1"/>
          <p:nvPr/>
        </p:nvSpPr>
        <p:spPr>
          <a:xfrm>
            <a:off x="1331640" y="4077072"/>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三</a:t>
            </a:r>
            <a:endParaRPr lang="en-US" sz="2400" dirty="0">
              <a:solidFill>
                <a:srgbClr val="FF0000"/>
              </a:solidFill>
              <a:latin typeface="DFKai-SB" pitchFamily="65" charset="-120"/>
              <a:ea typeface="DFKai-SB" pitchFamily="65" charset="-120"/>
            </a:endParaRPr>
          </a:p>
        </p:txBody>
      </p:sp>
      <p:sp>
        <p:nvSpPr>
          <p:cNvPr id="13" name="TextBox 12"/>
          <p:cNvSpPr txBox="1"/>
          <p:nvPr/>
        </p:nvSpPr>
        <p:spPr>
          <a:xfrm>
            <a:off x="1331640" y="4581128"/>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二</a:t>
            </a:r>
            <a:endParaRPr lang="en-US" sz="2400" dirty="0">
              <a:solidFill>
                <a:srgbClr val="FF0000"/>
              </a:solidFill>
              <a:latin typeface="DFKai-SB" pitchFamily="65" charset="-120"/>
              <a:ea typeface="DFKai-SB" pitchFamily="65" charset="-120"/>
            </a:endParaRPr>
          </a:p>
        </p:txBody>
      </p:sp>
      <p:sp>
        <p:nvSpPr>
          <p:cNvPr id="14" name="TextBox 13"/>
          <p:cNvSpPr txBox="1"/>
          <p:nvPr/>
        </p:nvSpPr>
        <p:spPr>
          <a:xfrm>
            <a:off x="1331640" y="5013176"/>
            <a:ext cx="576064" cy="461665"/>
          </a:xfrm>
          <a:prstGeom prst="rect">
            <a:avLst/>
          </a:prstGeom>
          <a:noFill/>
        </p:spPr>
        <p:txBody>
          <a:bodyPr wrap="square" rtlCol="0">
            <a:spAutoFit/>
          </a:bodyPr>
          <a:lstStyle/>
          <a:p>
            <a:r>
              <a:rPr lang="zh-CN" altLang="en-US" sz="2400" dirty="0" smtClean="0">
                <a:solidFill>
                  <a:srgbClr val="FF0000"/>
                </a:solidFill>
                <a:latin typeface="DFKai-SB" pitchFamily="65" charset="-120"/>
                <a:ea typeface="DFKai-SB" pitchFamily="65" charset="-120"/>
              </a:rPr>
              <a:t>四</a:t>
            </a:r>
            <a:endParaRPr lang="en-US" sz="2400" dirty="0">
              <a:solidFill>
                <a:srgbClr val="FF0000"/>
              </a:solidFill>
              <a:latin typeface="DFKai-SB" pitchFamily="65" charset="-120"/>
              <a:ea typeface="DFKai-SB" pitchFamily="65" charset="-120"/>
            </a:endParaRPr>
          </a:p>
        </p:txBody>
      </p:sp>
      <p:sp>
        <p:nvSpPr>
          <p:cNvPr id="15" name="TextBox 14"/>
          <p:cNvSpPr txBox="1"/>
          <p:nvPr/>
        </p:nvSpPr>
        <p:spPr>
          <a:xfrm>
            <a:off x="2123728" y="980728"/>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E</a:t>
            </a:r>
            <a:endParaRPr lang="en-US" sz="2400" dirty="0">
              <a:solidFill>
                <a:srgbClr val="FF0000"/>
              </a:solidFill>
              <a:latin typeface="DFKai-SB" pitchFamily="65" charset="-120"/>
              <a:ea typeface="DFKai-SB" pitchFamily="65" charset="-120"/>
            </a:endParaRPr>
          </a:p>
        </p:txBody>
      </p:sp>
      <p:sp>
        <p:nvSpPr>
          <p:cNvPr id="16" name="TextBox 15"/>
          <p:cNvSpPr txBox="1"/>
          <p:nvPr/>
        </p:nvSpPr>
        <p:spPr>
          <a:xfrm>
            <a:off x="2123728" y="1484784"/>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H</a:t>
            </a:r>
            <a:endParaRPr lang="en-US" sz="2400" dirty="0">
              <a:solidFill>
                <a:srgbClr val="FF0000"/>
              </a:solidFill>
              <a:latin typeface="DFKai-SB" pitchFamily="65" charset="-120"/>
              <a:ea typeface="DFKai-SB" pitchFamily="65" charset="-120"/>
            </a:endParaRPr>
          </a:p>
        </p:txBody>
      </p:sp>
      <p:sp>
        <p:nvSpPr>
          <p:cNvPr id="17" name="TextBox 16"/>
          <p:cNvSpPr txBox="1"/>
          <p:nvPr/>
        </p:nvSpPr>
        <p:spPr>
          <a:xfrm>
            <a:off x="2123728" y="1916832"/>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I</a:t>
            </a:r>
            <a:endParaRPr lang="en-US" sz="2400" dirty="0">
              <a:solidFill>
                <a:srgbClr val="FF0000"/>
              </a:solidFill>
              <a:latin typeface="DFKai-SB" pitchFamily="65" charset="-120"/>
              <a:ea typeface="DFKai-SB" pitchFamily="65" charset="-120"/>
            </a:endParaRPr>
          </a:p>
        </p:txBody>
      </p:sp>
      <p:sp>
        <p:nvSpPr>
          <p:cNvPr id="18" name="TextBox 17"/>
          <p:cNvSpPr txBox="1"/>
          <p:nvPr/>
        </p:nvSpPr>
        <p:spPr>
          <a:xfrm>
            <a:off x="2195736" y="2348880"/>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J</a:t>
            </a:r>
            <a:endParaRPr lang="en-US" sz="2400" dirty="0">
              <a:solidFill>
                <a:srgbClr val="FF0000"/>
              </a:solidFill>
              <a:latin typeface="DFKai-SB" pitchFamily="65" charset="-120"/>
              <a:ea typeface="DFKai-SB" pitchFamily="65" charset="-120"/>
            </a:endParaRPr>
          </a:p>
        </p:txBody>
      </p:sp>
      <p:sp>
        <p:nvSpPr>
          <p:cNvPr id="19" name="TextBox 18"/>
          <p:cNvSpPr txBox="1"/>
          <p:nvPr/>
        </p:nvSpPr>
        <p:spPr>
          <a:xfrm>
            <a:off x="2195736" y="2780928"/>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A</a:t>
            </a:r>
            <a:endParaRPr lang="en-US" sz="2400" dirty="0">
              <a:solidFill>
                <a:srgbClr val="FF0000"/>
              </a:solidFill>
              <a:latin typeface="DFKai-SB" pitchFamily="65" charset="-120"/>
              <a:ea typeface="DFKai-SB" pitchFamily="65" charset="-120"/>
            </a:endParaRPr>
          </a:p>
        </p:txBody>
      </p:sp>
      <p:sp>
        <p:nvSpPr>
          <p:cNvPr id="20" name="TextBox 19"/>
          <p:cNvSpPr txBox="1"/>
          <p:nvPr/>
        </p:nvSpPr>
        <p:spPr>
          <a:xfrm>
            <a:off x="2195736" y="3212976"/>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D</a:t>
            </a:r>
            <a:endParaRPr lang="en-US" sz="2400" dirty="0">
              <a:solidFill>
                <a:srgbClr val="FF0000"/>
              </a:solidFill>
              <a:latin typeface="DFKai-SB" pitchFamily="65" charset="-120"/>
              <a:ea typeface="DFKai-SB" pitchFamily="65" charset="-120"/>
            </a:endParaRPr>
          </a:p>
        </p:txBody>
      </p:sp>
      <p:sp>
        <p:nvSpPr>
          <p:cNvPr id="21" name="TextBox 20"/>
          <p:cNvSpPr txBox="1"/>
          <p:nvPr/>
        </p:nvSpPr>
        <p:spPr>
          <a:xfrm>
            <a:off x="2123728" y="3717032"/>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C</a:t>
            </a:r>
            <a:endParaRPr lang="en-US" sz="2400" dirty="0">
              <a:solidFill>
                <a:srgbClr val="FF0000"/>
              </a:solidFill>
              <a:latin typeface="DFKai-SB" pitchFamily="65" charset="-120"/>
              <a:ea typeface="DFKai-SB" pitchFamily="65" charset="-120"/>
            </a:endParaRPr>
          </a:p>
        </p:txBody>
      </p:sp>
      <p:sp>
        <p:nvSpPr>
          <p:cNvPr id="22" name="TextBox 21"/>
          <p:cNvSpPr txBox="1"/>
          <p:nvPr/>
        </p:nvSpPr>
        <p:spPr>
          <a:xfrm>
            <a:off x="2195736" y="4077072"/>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G</a:t>
            </a:r>
            <a:endParaRPr lang="en-US" sz="2400" dirty="0">
              <a:solidFill>
                <a:srgbClr val="FF0000"/>
              </a:solidFill>
              <a:latin typeface="DFKai-SB" pitchFamily="65" charset="-120"/>
              <a:ea typeface="DFKai-SB" pitchFamily="65" charset="-120"/>
            </a:endParaRPr>
          </a:p>
        </p:txBody>
      </p:sp>
      <p:sp>
        <p:nvSpPr>
          <p:cNvPr id="23" name="TextBox 22"/>
          <p:cNvSpPr txBox="1"/>
          <p:nvPr/>
        </p:nvSpPr>
        <p:spPr>
          <a:xfrm>
            <a:off x="2195736" y="4509120"/>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F</a:t>
            </a:r>
            <a:endParaRPr lang="en-US" sz="2400" dirty="0">
              <a:solidFill>
                <a:srgbClr val="FF0000"/>
              </a:solidFill>
              <a:latin typeface="DFKai-SB" pitchFamily="65" charset="-120"/>
              <a:ea typeface="DFKai-SB" pitchFamily="65" charset="-120"/>
            </a:endParaRPr>
          </a:p>
        </p:txBody>
      </p:sp>
      <p:sp>
        <p:nvSpPr>
          <p:cNvPr id="24" name="TextBox 23"/>
          <p:cNvSpPr txBox="1"/>
          <p:nvPr/>
        </p:nvSpPr>
        <p:spPr>
          <a:xfrm>
            <a:off x="2195736" y="5013176"/>
            <a:ext cx="576064" cy="461665"/>
          </a:xfrm>
          <a:prstGeom prst="rect">
            <a:avLst/>
          </a:prstGeom>
          <a:noFill/>
        </p:spPr>
        <p:txBody>
          <a:bodyPr wrap="square" rtlCol="0">
            <a:spAutoFit/>
          </a:bodyPr>
          <a:lstStyle/>
          <a:p>
            <a:r>
              <a:rPr lang="en-US" altLang="zh-CN" sz="2400" dirty="0" smtClean="0">
                <a:solidFill>
                  <a:srgbClr val="FF0000"/>
                </a:solidFill>
                <a:latin typeface="DFKai-SB" pitchFamily="65" charset="-120"/>
                <a:ea typeface="DFKai-SB" pitchFamily="65" charset="-120"/>
              </a:rPr>
              <a:t>B</a:t>
            </a:r>
            <a:endParaRPr lang="en-US" sz="2400" dirty="0">
              <a:solidFill>
                <a:srgbClr val="FF0000"/>
              </a:solidFill>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
                                        </p:tgtEl>
                                        <p:attrNameLst>
                                          <p:attrName>style.visibility</p:attrName>
                                        </p:attrNameLst>
                                      </p:cBhvr>
                                      <p:to>
                                        <p:strVal val="visible"/>
                                      </p:to>
                                    </p:set>
                                    <p:anim calcmode="discrete" valueType="clr">
                                      <p:cBhvr override="childStyle">
                                        <p:cTn id="14"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
                                        </p:tgtEl>
                                        <p:attrNameLst>
                                          <p:attrName>fillcolor</p:attrName>
                                        </p:attrNameLst>
                                      </p:cBhvr>
                                      <p:tavLst>
                                        <p:tav tm="0">
                                          <p:val>
                                            <p:clrVal>
                                              <a:schemeClr val="accent2"/>
                                            </p:clrVal>
                                          </p:val>
                                        </p:tav>
                                        <p:tav tm="50000">
                                          <p:val>
                                            <p:clrVal>
                                              <a:schemeClr val="hlink"/>
                                            </p:clrVal>
                                          </p:val>
                                        </p:tav>
                                      </p:tavLst>
                                    </p:anim>
                                    <p:set>
                                      <p:cBhvr>
                                        <p:cTn id="16" dur="80"/>
                                        <p:tgtEl>
                                          <p:spTgt spid="1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anim calcmode="discrete" valueType="clr">
                                      <p:cBhvr override="childStyle">
                                        <p:cTn id="21"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
                                        </p:tgtEl>
                                        <p:attrNameLst>
                                          <p:attrName>fillcolor</p:attrName>
                                        </p:attrNameLst>
                                      </p:cBhvr>
                                      <p:tavLst>
                                        <p:tav tm="0">
                                          <p:val>
                                            <p:clrVal>
                                              <a:schemeClr val="accent2"/>
                                            </p:clrVal>
                                          </p:val>
                                        </p:tav>
                                        <p:tav tm="50000">
                                          <p:val>
                                            <p:clrVal>
                                              <a:schemeClr val="hlink"/>
                                            </p:clrVal>
                                          </p:val>
                                        </p:tav>
                                      </p:tavLst>
                                    </p:anim>
                                    <p:set>
                                      <p:cBhvr>
                                        <p:cTn id="23" dur="80"/>
                                        <p:tgtEl>
                                          <p:spTgt spid="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6"/>
                                        </p:tgtEl>
                                        <p:attrNameLst>
                                          <p:attrName>style.visibility</p:attrName>
                                        </p:attrNameLst>
                                      </p:cBhvr>
                                      <p:to>
                                        <p:strVal val="visible"/>
                                      </p:to>
                                    </p:set>
                                    <p:anim calcmode="discrete" valueType="clr">
                                      <p:cBhvr override="childStyle">
                                        <p:cTn id="28"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6"/>
                                        </p:tgtEl>
                                        <p:attrNameLst>
                                          <p:attrName>fillcolor</p:attrName>
                                        </p:attrNameLst>
                                      </p:cBhvr>
                                      <p:tavLst>
                                        <p:tav tm="0">
                                          <p:val>
                                            <p:clrVal>
                                              <a:schemeClr val="accent2"/>
                                            </p:clrVal>
                                          </p:val>
                                        </p:tav>
                                        <p:tav tm="50000">
                                          <p:val>
                                            <p:clrVal>
                                              <a:schemeClr val="hlink"/>
                                            </p:clrVal>
                                          </p:val>
                                        </p:tav>
                                      </p:tavLst>
                                    </p:anim>
                                    <p:set>
                                      <p:cBhvr>
                                        <p:cTn id="30" dur="80"/>
                                        <p:tgtEl>
                                          <p:spTgt spid="16"/>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7"/>
                                        </p:tgtEl>
                                        <p:attrNameLst>
                                          <p:attrName>style.visibility</p:attrName>
                                        </p:attrNameLst>
                                      </p:cBhvr>
                                      <p:to>
                                        <p:strVal val="visible"/>
                                      </p:to>
                                    </p:set>
                                    <p:anim calcmode="discrete" valueType="clr">
                                      <p:cBhvr override="childStyle">
                                        <p:cTn id="35"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7"/>
                                        </p:tgtEl>
                                        <p:attrNameLst>
                                          <p:attrName>fillcolor</p:attrName>
                                        </p:attrNameLst>
                                      </p:cBhvr>
                                      <p:tavLst>
                                        <p:tav tm="0">
                                          <p:val>
                                            <p:clrVal>
                                              <a:schemeClr val="accent2"/>
                                            </p:clrVal>
                                          </p:val>
                                        </p:tav>
                                        <p:tav tm="50000">
                                          <p:val>
                                            <p:clrVal>
                                              <a:schemeClr val="hlink"/>
                                            </p:clrVal>
                                          </p:val>
                                        </p:tav>
                                      </p:tavLst>
                                    </p:anim>
                                    <p:set>
                                      <p:cBhvr>
                                        <p:cTn id="37" dur="80"/>
                                        <p:tgtEl>
                                          <p:spTgt spid="7"/>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7"/>
                                        </p:tgtEl>
                                        <p:attrNameLst>
                                          <p:attrName>style.visibility</p:attrName>
                                        </p:attrNameLst>
                                      </p:cBhvr>
                                      <p:to>
                                        <p:strVal val="visible"/>
                                      </p:to>
                                    </p:set>
                                    <p:anim calcmode="discrete" valueType="clr">
                                      <p:cBhvr override="childStyle">
                                        <p:cTn id="42"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7"/>
                                        </p:tgtEl>
                                        <p:attrNameLst>
                                          <p:attrName>fillcolor</p:attrName>
                                        </p:attrNameLst>
                                      </p:cBhvr>
                                      <p:tavLst>
                                        <p:tav tm="0">
                                          <p:val>
                                            <p:clrVal>
                                              <a:schemeClr val="accent2"/>
                                            </p:clrVal>
                                          </p:val>
                                        </p:tav>
                                        <p:tav tm="50000">
                                          <p:val>
                                            <p:clrVal>
                                              <a:schemeClr val="hlink"/>
                                            </p:clrVal>
                                          </p:val>
                                        </p:tav>
                                      </p:tavLst>
                                    </p:anim>
                                    <p:set>
                                      <p:cBhvr>
                                        <p:cTn id="44" dur="80"/>
                                        <p:tgtEl>
                                          <p:spTgt spid="17"/>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8"/>
                                        </p:tgtEl>
                                        <p:attrNameLst>
                                          <p:attrName>style.visibility</p:attrName>
                                        </p:attrNameLst>
                                      </p:cBhvr>
                                      <p:to>
                                        <p:strVal val="visible"/>
                                      </p:to>
                                    </p:set>
                                    <p:anim calcmode="discrete" valueType="clr">
                                      <p:cBhvr override="childStyle">
                                        <p:cTn id="49"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8"/>
                                        </p:tgtEl>
                                        <p:attrNameLst>
                                          <p:attrName>fillcolor</p:attrName>
                                        </p:attrNameLst>
                                      </p:cBhvr>
                                      <p:tavLst>
                                        <p:tav tm="0">
                                          <p:val>
                                            <p:clrVal>
                                              <a:schemeClr val="accent2"/>
                                            </p:clrVal>
                                          </p:val>
                                        </p:tav>
                                        <p:tav tm="50000">
                                          <p:val>
                                            <p:clrVal>
                                              <a:schemeClr val="hlink"/>
                                            </p:clrVal>
                                          </p:val>
                                        </p:tav>
                                      </p:tavLst>
                                    </p:anim>
                                    <p:set>
                                      <p:cBhvr>
                                        <p:cTn id="51" dur="80"/>
                                        <p:tgtEl>
                                          <p:spTgt spid="8"/>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18"/>
                                        </p:tgtEl>
                                        <p:attrNameLst>
                                          <p:attrName>style.visibility</p:attrName>
                                        </p:attrNameLst>
                                      </p:cBhvr>
                                      <p:to>
                                        <p:strVal val="visible"/>
                                      </p:to>
                                    </p:set>
                                    <p:anim calcmode="discrete" valueType="clr">
                                      <p:cBhvr override="childStyle">
                                        <p:cTn id="56"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18"/>
                                        </p:tgtEl>
                                        <p:attrNameLst>
                                          <p:attrName>fillcolor</p:attrName>
                                        </p:attrNameLst>
                                      </p:cBhvr>
                                      <p:tavLst>
                                        <p:tav tm="0">
                                          <p:val>
                                            <p:clrVal>
                                              <a:schemeClr val="accent2"/>
                                            </p:clrVal>
                                          </p:val>
                                        </p:tav>
                                        <p:tav tm="50000">
                                          <p:val>
                                            <p:clrVal>
                                              <a:schemeClr val="hlink"/>
                                            </p:clrVal>
                                          </p:val>
                                        </p:tav>
                                      </p:tavLst>
                                    </p:anim>
                                    <p:set>
                                      <p:cBhvr>
                                        <p:cTn id="58" dur="80"/>
                                        <p:tgtEl>
                                          <p:spTgt spid="18"/>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9"/>
                                        </p:tgtEl>
                                        <p:attrNameLst>
                                          <p:attrName>style.visibility</p:attrName>
                                        </p:attrNameLst>
                                      </p:cBhvr>
                                      <p:to>
                                        <p:strVal val="visible"/>
                                      </p:to>
                                    </p:set>
                                    <p:anim calcmode="discrete" valueType="clr">
                                      <p:cBhvr override="childStyle">
                                        <p:cTn id="63"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9"/>
                                        </p:tgtEl>
                                        <p:attrNameLst>
                                          <p:attrName>fillcolor</p:attrName>
                                        </p:attrNameLst>
                                      </p:cBhvr>
                                      <p:tavLst>
                                        <p:tav tm="0">
                                          <p:val>
                                            <p:clrVal>
                                              <a:schemeClr val="accent2"/>
                                            </p:clrVal>
                                          </p:val>
                                        </p:tav>
                                        <p:tav tm="50000">
                                          <p:val>
                                            <p:clrVal>
                                              <a:schemeClr val="hlink"/>
                                            </p:clrVal>
                                          </p:val>
                                        </p:tav>
                                      </p:tavLst>
                                    </p:anim>
                                    <p:set>
                                      <p:cBhvr>
                                        <p:cTn id="65" dur="80"/>
                                        <p:tgtEl>
                                          <p:spTgt spid="9"/>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19"/>
                                        </p:tgtEl>
                                        <p:attrNameLst>
                                          <p:attrName>style.visibility</p:attrName>
                                        </p:attrNameLst>
                                      </p:cBhvr>
                                      <p:to>
                                        <p:strVal val="visible"/>
                                      </p:to>
                                    </p:set>
                                    <p:anim calcmode="discrete" valueType="clr">
                                      <p:cBhvr override="childStyle">
                                        <p:cTn id="70"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19"/>
                                        </p:tgtEl>
                                        <p:attrNameLst>
                                          <p:attrName>fillcolor</p:attrName>
                                        </p:attrNameLst>
                                      </p:cBhvr>
                                      <p:tavLst>
                                        <p:tav tm="0">
                                          <p:val>
                                            <p:clrVal>
                                              <a:schemeClr val="accent2"/>
                                            </p:clrVal>
                                          </p:val>
                                        </p:tav>
                                        <p:tav tm="50000">
                                          <p:val>
                                            <p:clrVal>
                                              <a:schemeClr val="hlink"/>
                                            </p:clrVal>
                                          </p:val>
                                        </p:tav>
                                      </p:tavLst>
                                    </p:anim>
                                    <p:set>
                                      <p:cBhvr>
                                        <p:cTn id="72" dur="80"/>
                                        <p:tgtEl>
                                          <p:spTgt spid="19"/>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10"/>
                                        </p:tgtEl>
                                        <p:attrNameLst>
                                          <p:attrName>style.visibility</p:attrName>
                                        </p:attrNameLst>
                                      </p:cBhvr>
                                      <p:to>
                                        <p:strVal val="visible"/>
                                      </p:to>
                                    </p:set>
                                    <p:anim calcmode="discrete" valueType="clr">
                                      <p:cBhvr override="childStyle">
                                        <p:cTn id="7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10"/>
                                        </p:tgtEl>
                                        <p:attrNameLst>
                                          <p:attrName>fillcolor</p:attrName>
                                        </p:attrNameLst>
                                      </p:cBhvr>
                                      <p:tavLst>
                                        <p:tav tm="0">
                                          <p:val>
                                            <p:clrVal>
                                              <a:schemeClr val="accent2"/>
                                            </p:clrVal>
                                          </p:val>
                                        </p:tav>
                                        <p:tav tm="50000">
                                          <p:val>
                                            <p:clrVal>
                                              <a:schemeClr val="hlink"/>
                                            </p:clrVal>
                                          </p:val>
                                        </p:tav>
                                      </p:tavLst>
                                    </p:anim>
                                    <p:set>
                                      <p:cBhvr>
                                        <p:cTn id="79" dur="80"/>
                                        <p:tgtEl>
                                          <p:spTgt spid="10"/>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20"/>
                                        </p:tgtEl>
                                        <p:attrNameLst>
                                          <p:attrName>style.visibility</p:attrName>
                                        </p:attrNameLst>
                                      </p:cBhvr>
                                      <p:to>
                                        <p:strVal val="visible"/>
                                      </p:to>
                                    </p:set>
                                    <p:anim calcmode="discrete" valueType="clr">
                                      <p:cBhvr override="childStyle">
                                        <p:cTn id="84"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20"/>
                                        </p:tgtEl>
                                        <p:attrNameLst>
                                          <p:attrName>fillcolor</p:attrName>
                                        </p:attrNameLst>
                                      </p:cBhvr>
                                      <p:tavLst>
                                        <p:tav tm="0">
                                          <p:val>
                                            <p:clrVal>
                                              <a:schemeClr val="accent2"/>
                                            </p:clrVal>
                                          </p:val>
                                        </p:tav>
                                        <p:tav tm="50000">
                                          <p:val>
                                            <p:clrVal>
                                              <a:schemeClr val="hlink"/>
                                            </p:clrVal>
                                          </p:val>
                                        </p:tav>
                                      </p:tavLst>
                                    </p:anim>
                                    <p:set>
                                      <p:cBhvr>
                                        <p:cTn id="86" dur="80"/>
                                        <p:tgtEl>
                                          <p:spTgt spid="20"/>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27" presetClass="entr" presetSubtype="0" fill="hold" grpId="0" nodeType="clickEffect">
                                  <p:stCondLst>
                                    <p:cond delay="0"/>
                                  </p:stCondLst>
                                  <p:iterate type="lt">
                                    <p:tmPct val="50000"/>
                                  </p:iterate>
                                  <p:childTnLst>
                                    <p:set>
                                      <p:cBhvr>
                                        <p:cTn id="90" dur="1" fill="hold">
                                          <p:stCondLst>
                                            <p:cond delay="0"/>
                                          </p:stCondLst>
                                        </p:cTn>
                                        <p:tgtEl>
                                          <p:spTgt spid="11"/>
                                        </p:tgtEl>
                                        <p:attrNameLst>
                                          <p:attrName>style.visibility</p:attrName>
                                        </p:attrNameLst>
                                      </p:cBhvr>
                                      <p:to>
                                        <p:strVal val="visible"/>
                                      </p:to>
                                    </p:set>
                                    <p:anim calcmode="discrete" valueType="clr">
                                      <p:cBhvr override="childStyle">
                                        <p:cTn id="91"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11"/>
                                        </p:tgtEl>
                                        <p:attrNameLst>
                                          <p:attrName>fillcolor</p:attrName>
                                        </p:attrNameLst>
                                      </p:cBhvr>
                                      <p:tavLst>
                                        <p:tav tm="0">
                                          <p:val>
                                            <p:clrVal>
                                              <a:schemeClr val="accent2"/>
                                            </p:clrVal>
                                          </p:val>
                                        </p:tav>
                                        <p:tav tm="50000">
                                          <p:val>
                                            <p:clrVal>
                                              <a:schemeClr val="hlink"/>
                                            </p:clrVal>
                                          </p:val>
                                        </p:tav>
                                      </p:tavLst>
                                    </p:anim>
                                    <p:set>
                                      <p:cBhvr>
                                        <p:cTn id="93" dur="80"/>
                                        <p:tgtEl>
                                          <p:spTgt spid="11"/>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27" presetClass="entr" presetSubtype="0" fill="hold" grpId="0" nodeType="clickEffect">
                                  <p:stCondLst>
                                    <p:cond delay="0"/>
                                  </p:stCondLst>
                                  <p:iterate type="lt">
                                    <p:tmPct val="50000"/>
                                  </p:iterate>
                                  <p:childTnLst>
                                    <p:set>
                                      <p:cBhvr>
                                        <p:cTn id="97" dur="1" fill="hold">
                                          <p:stCondLst>
                                            <p:cond delay="0"/>
                                          </p:stCondLst>
                                        </p:cTn>
                                        <p:tgtEl>
                                          <p:spTgt spid="21"/>
                                        </p:tgtEl>
                                        <p:attrNameLst>
                                          <p:attrName>style.visibility</p:attrName>
                                        </p:attrNameLst>
                                      </p:cBhvr>
                                      <p:to>
                                        <p:strVal val="visible"/>
                                      </p:to>
                                    </p:set>
                                    <p:anim calcmode="discrete" valueType="clr">
                                      <p:cBhvr override="childStyle">
                                        <p:cTn id="98"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21"/>
                                        </p:tgtEl>
                                        <p:attrNameLst>
                                          <p:attrName>fillcolor</p:attrName>
                                        </p:attrNameLst>
                                      </p:cBhvr>
                                      <p:tavLst>
                                        <p:tav tm="0">
                                          <p:val>
                                            <p:clrVal>
                                              <a:schemeClr val="accent2"/>
                                            </p:clrVal>
                                          </p:val>
                                        </p:tav>
                                        <p:tav tm="50000">
                                          <p:val>
                                            <p:clrVal>
                                              <a:schemeClr val="hlink"/>
                                            </p:clrVal>
                                          </p:val>
                                        </p:tav>
                                      </p:tavLst>
                                    </p:anim>
                                    <p:set>
                                      <p:cBhvr>
                                        <p:cTn id="100" dur="80"/>
                                        <p:tgtEl>
                                          <p:spTgt spid="21"/>
                                        </p:tgtEl>
                                        <p:attrNameLst>
                                          <p:attrName>fill.type</p:attrName>
                                        </p:attrNameLst>
                                      </p:cBhvr>
                                      <p:to>
                                        <p:strVal val="solid"/>
                                      </p:to>
                                    </p:set>
                                  </p:childTnLst>
                                </p:cTn>
                              </p:par>
                            </p:childTnLst>
                          </p:cTn>
                        </p:par>
                      </p:childTnLst>
                    </p:cTn>
                  </p:par>
                  <p:par>
                    <p:cTn id="101" fill="hold">
                      <p:stCondLst>
                        <p:cond delay="indefinite"/>
                      </p:stCondLst>
                      <p:childTnLst>
                        <p:par>
                          <p:cTn id="102" fill="hold">
                            <p:stCondLst>
                              <p:cond delay="0"/>
                            </p:stCondLst>
                            <p:childTnLst>
                              <p:par>
                                <p:cTn id="103" presetID="27" presetClass="entr" presetSubtype="0" fill="hold" grpId="0" nodeType="clickEffect">
                                  <p:stCondLst>
                                    <p:cond delay="0"/>
                                  </p:stCondLst>
                                  <p:iterate type="lt">
                                    <p:tmPct val="50000"/>
                                  </p:iterate>
                                  <p:childTnLst>
                                    <p:set>
                                      <p:cBhvr>
                                        <p:cTn id="104" dur="1" fill="hold">
                                          <p:stCondLst>
                                            <p:cond delay="0"/>
                                          </p:stCondLst>
                                        </p:cTn>
                                        <p:tgtEl>
                                          <p:spTgt spid="12"/>
                                        </p:tgtEl>
                                        <p:attrNameLst>
                                          <p:attrName>style.visibility</p:attrName>
                                        </p:attrNameLst>
                                      </p:cBhvr>
                                      <p:to>
                                        <p:strVal val="visible"/>
                                      </p:to>
                                    </p:set>
                                    <p:anim calcmode="discrete" valueType="clr">
                                      <p:cBhvr override="childStyle">
                                        <p:cTn id="105"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12"/>
                                        </p:tgtEl>
                                        <p:attrNameLst>
                                          <p:attrName>fillcolor</p:attrName>
                                        </p:attrNameLst>
                                      </p:cBhvr>
                                      <p:tavLst>
                                        <p:tav tm="0">
                                          <p:val>
                                            <p:clrVal>
                                              <a:schemeClr val="accent2"/>
                                            </p:clrVal>
                                          </p:val>
                                        </p:tav>
                                        <p:tav tm="50000">
                                          <p:val>
                                            <p:clrVal>
                                              <a:schemeClr val="hlink"/>
                                            </p:clrVal>
                                          </p:val>
                                        </p:tav>
                                      </p:tavLst>
                                    </p:anim>
                                    <p:set>
                                      <p:cBhvr>
                                        <p:cTn id="107" dur="80"/>
                                        <p:tgtEl>
                                          <p:spTgt spid="12"/>
                                        </p:tgtEl>
                                        <p:attrNameLst>
                                          <p:attrName>fill.type</p:attrName>
                                        </p:attrNameLst>
                                      </p:cBhvr>
                                      <p:to>
                                        <p:strVal val="solid"/>
                                      </p:to>
                                    </p:set>
                                  </p:childTnLst>
                                </p:cTn>
                              </p:par>
                            </p:childTnLst>
                          </p:cTn>
                        </p:par>
                      </p:childTnLst>
                    </p:cTn>
                  </p:par>
                  <p:par>
                    <p:cTn id="108" fill="hold">
                      <p:stCondLst>
                        <p:cond delay="indefinite"/>
                      </p:stCondLst>
                      <p:childTnLst>
                        <p:par>
                          <p:cTn id="109" fill="hold">
                            <p:stCondLst>
                              <p:cond delay="0"/>
                            </p:stCondLst>
                            <p:childTnLst>
                              <p:par>
                                <p:cTn id="110" presetID="27" presetClass="entr" presetSubtype="0" fill="hold" grpId="0" nodeType="clickEffect">
                                  <p:stCondLst>
                                    <p:cond delay="0"/>
                                  </p:stCondLst>
                                  <p:iterate type="lt">
                                    <p:tmPct val="50000"/>
                                  </p:iterate>
                                  <p:childTnLst>
                                    <p:set>
                                      <p:cBhvr>
                                        <p:cTn id="111" dur="1" fill="hold">
                                          <p:stCondLst>
                                            <p:cond delay="0"/>
                                          </p:stCondLst>
                                        </p:cTn>
                                        <p:tgtEl>
                                          <p:spTgt spid="22"/>
                                        </p:tgtEl>
                                        <p:attrNameLst>
                                          <p:attrName>style.visibility</p:attrName>
                                        </p:attrNameLst>
                                      </p:cBhvr>
                                      <p:to>
                                        <p:strVal val="visible"/>
                                      </p:to>
                                    </p:set>
                                    <p:anim calcmode="discrete" valueType="clr">
                                      <p:cBhvr override="childStyle">
                                        <p:cTn id="112"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113" dur="80"/>
                                        <p:tgtEl>
                                          <p:spTgt spid="22"/>
                                        </p:tgtEl>
                                        <p:attrNameLst>
                                          <p:attrName>fillcolor</p:attrName>
                                        </p:attrNameLst>
                                      </p:cBhvr>
                                      <p:tavLst>
                                        <p:tav tm="0">
                                          <p:val>
                                            <p:clrVal>
                                              <a:schemeClr val="accent2"/>
                                            </p:clrVal>
                                          </p:val>
                                        </p:tav>
                                        <p:tav tm="50000">
                                          <p:val>
                                            <p:clrVal>
                                              <a:schemeClr val="hlink"/>
                                            </p:clrVal>
                                          </p:val>
                                        </p:tav>
                                      </p:tavLst>
                                    </p:anim>
                                    <p:set>
                                      <p:cBhvr>
                                        <p:cTn id="114" dur="80"/>
                                        <p:tgtEl>
                                          <p:spTgt spid="22"/>
                                        </p:tgtEl>
                                        <p:attrNameLst>
                                          <p:attrName>fill.type</p:attrName>
                                        </p:attrNameLst>
                                      </p:cBhvr>
                                      <p:to>
                                        <p:strVal val="solid"/>
                                      </p:to>
                                    </p:set>
                                  </p:childTnLst>
                                </p:cTn>
                              </p:par>
                            </p:childTnLst>
                          </p:cTn>
                        </p:par>
                      </p:childTnLst>
                    </p:cTn>
                  </p:par>
                  <p:par>
                    <p:cTn id="115" fill="hold">
                      <p:stCondLst>
                        <p:cond delay="indefinite"/>
                      </p:stCondLst>
                      <p:childTnLst>
                        <p:par>
                          <p:cTn id="116" fill="hold">
                            <p:stCondLst>
                              <p:cond delay="0"/>
                            </p:stCondLst>
                            <p:childTnLst>
                              <p:par>
                                <p:cTn id="117" presetID="27" presetClass="entr" presetSubtype="0" fill="hold" grpId="0" nodeType="clickEffect">
                                  <p:stCondLst>
                                    <p:cond delay="0"/>
                                  </p:stCondLst>
                                  <p:iterate type="lt">
                                    <p:tmPct val="50000"/>
                                  </p:iterate>
                                  <p:childTnLst>
                                    <p:set>
                                      <p:cBhvr>
                                        <p:cTn id="118" dur="1" fill="hold">
                                          <p:stCondLst>
                                            <p:cond delay="0"/>
                                          </p:stCondLst>
                                        </p:cTn>
                                        <p:tgtEl>
                                          <p:spTgt spid="13"/>
                                        </p:tgtEl>
                                        <p:attrNameLst>
                                          <p:attrName>style.visibility</p:attrName>
                                        </p:attrNameLst>
                                      </p:cBhvr>
                                      <p:to>
                                        <p:strVal val="visible"/>
                                      </p:to>
                                    </p:set>
                                    <p:anim calcmode="discrete" valueType="clr">
                                      <p:cBhvr override="childStyle">
                                        <p:cTn id="119"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120" dur="80"/>
                                        <p:tgtEl>
                                          <p:spTgt spid="13"/>
                                        </p:tgtEl>
                                        <p:attrNameLst>
                                          <p:attrName>fillcolor</p:attrName>
                                        </p:attrNameLst>
                                      </p:cBhvr>
                                      <p:tavLst>
                                        <p:tav tm="0">
                                          <p:val>
                                            <p:clrVal>
                                              <a:schemeClr val="accent2"/>
                                            </p:clrVal>
                                          </p:val>
                                        </p:tav>
                                        <p:tav tm="50000">
                                          <p:val>
                                            <p:clrVal>
                                              <a:schemeClr val="hlink"/>
                                            </p:clrVal>
                                          </p:val>
                                        </p:tav>
                                      </p:tavLst>
                                    </p:anim>
                                    <p:set>
                                      <p:cBhvr>
                                        <p:cTn id="121" dur="80"/>
                                        <p:tgtEl>
                                          <p:spTgt spid="13"/>
                                        </p:tgtEl>
                                        <p:attrNameLst>
                                          <p:attrName>fill.type</p:attrName>
                                        </p:attrNameLst>
                                      </p:cBhvr>
                                      <p:to>
                                        <p:strVal val="solid"/>
                                      </p:to>
                                    </p:set>
                                  </p:childTnLst>
                                </p:cTn>
                              </p:par>
                            </p:childTnLst>
                          </p:cTn>
                        </p:par>
                      </p:childTnLst>
                    </p:cTn>
                  </p:par>
                  <p:par>
                    <p:cTn id="122" fill="hold">
                      <p:stCondLst>
                        <p:cond delay="indefinite"/>
                      </p:stCondLst>
                      <p:childTnLst>
                        <p:par>
                          <p:cTn id="123" fill="hold">
                            <p:stCondLst>
                              <p:cond delay="0"/>
                            </p:stCondLst>
                            <p:childTnLst>
                              <p:par>
                                <p:cTn id="124" presetID="27" presetClass="entr" presetSubtype="0" fill="hold" grpId="0" nodeType="clickEffect">
                                  <p:stCondLst>
                                    <p:cond delay="0"/>
                                  </p:stCondLst>
                                  <p:iterate type="lt">
                                    <p:tmPct val="50000"/>
                                  </p:iterate>
                                  <p:childTnLst>
                                    <p:set>
                                      <p:cBhvr>
                                        <p:cTn id="125" dur="1" fill="hold">
                                          <p:stCondLst>
                                            <p:cond delay="0"/>
                                          </p:stCondLst>
                                        </p:cTn>
                                        <p:tgtEl>
                                          <p:spTgt spid="23"/>
                                        </p:tgtEl>
                                        <p:attrNameLst>
                                          <p:attrName>style.visibility</p:attrName>
                                        </p:attrNameLst>
                                      </p:cBhvr>
                                      <p:to>
                                        <p:strVal val="visible"/>
                                      </p:to>
                                    </p:set>
                                    <p:anim calcmode="discrete" valueType="clr">
                                      <p:cBhvr override="childStyle">
                                        <p:cTn id="126"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127" dur="80"/>
                                        <p:tgtEl>
                                          <p:spTgt spid="23"/>
                                        </p:tgtEl>
                                        <p:attrNameLst>
                                          <p:attrName>fillcolor</p:attrName>
                                        </p:attrNameLst>
                                      </p:cBhvr>
                                      <p:tavLst>
                                        <p:tav tm="0">
                                          <p:val>
                                            <p:clrVal>
                                              <a:schemeClr val="accent2"/>
                                            </p:clrVal>
                                          </p:val>
                                        </p:tav>
                                        <p:tav tm="50000">
                                          <p:val>
                                            <p:clrVal>
                                              <a:schemeClr val="hlink"/>
                                            </p:clrVal>
                                          </p:val>
                                        </p:tav>
                                      </p:tavLst>
                                    </p:anim>
                                    <p:set>
                                      <p:cBhvr>
                                        <p:cTn id="128" dur="80"/>
                                        <p:tgtEl>
                                          <p:spTgt spid="23"/>
                                        </p:tgtEl>
                                        <p:attrNameLst>
                                          <p:attrName>fill.type</p:attrName>
                                        </p:attrNameLst>
                                      </p:cBhvr>
                                      <p:to>
                                        <p:strVal val="solid"/>
                                      </p:to>
                                    </p:set>
                                  </p:childTnLst>
                                </p:cTn>
                              </p:par>
                            </p:childTnLst>
                          </p:cTn>
                        </p:par>
                      </p:childTnLst>
                    </p:cTn>
                  </p:par>
                  <p:par>
                    <p:cTn id="129" fill="hold">
                      <p:stCondLst>
                        <p:cond delay="indefinite"/>
                      </p:stCondLst>
                      <p:childTnLst>
                        <p:par>
                          <p:cTn id="130" fill="hold">
                            <p:stCondLst>
                              <p:cond delay="0"/>
                            </p:stCondLst>
                            <p:childTnLst>
                              <p:par>
                                <p:cTn id="131" presetID="27" presetClass="entr" presetSubtype="0" fill="hold" grpId="0" nodeType="clickEffect">
                                  <p:stCondLst>
                                    <p:cond delay="0"/>
                                  </p:stCondLst>
                                  <p:iterate type="lt">
                                    <p:tmPct val="50000"/>
                                  </p:iterate>
                                  <p:childTnLst>
                                    <p:set>
                                      <p:cBhvr>
                                        <p:cTn id="132" dur="1" fill="hold">
                                          <p:stCondLst>
                                            <p:cond delay="0"/>
                                          </p:stCondLst>
                                        </p:cTn>
                                        <p:tgtEl>
                                          <p:spTgt spid="14"/>
                                        </p:tgtEl>
                                        <p:attrNameLst>
                                          <p:attrName>style.visibility</p:attrName>
                                        </p:attrNameLst>
                                      </p:cBhvr>
                                      <p:to>
                                        <p:strVal val="visible"/>
                                      </p:to>
                                    </p:set>
                                    <p:anim calcmode="discrete" valueType="clr">
                                      <p:cBhvr override="childStyle">
                                        <p:cTn id="133"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134" dur="80"/>
                                        <p:tgtEl>
                                          <p:spTgt spid="14"/>
                                        </p:tgtEl>
                                        <p:attrNameLst>
                                          <p:attrName>fillcolor</p:attrName>
                                        </p:attrNameLst>
                                      </p:cBhvr>
                                      <p:tavLst>
                                        <p:tav tm="0">
                                          <p:val>
                                            <p:clrVal>
                                              <a:schemeClr val="accent2"/>
                                            </p:clrVal>
                                          </p:val>
                                        </p:tav>
                                        <p:tav tm="50000">
                                          <p:val>
                                            <p:clrVal>
                                              <a:schemeClr val="hlink"/>
                                            </p:clrVal>
                                          </p:val>
                                        </p:tav>
                                      </p:tavLst>
                                    </p:anim>
                                    <p:set>
                                      <p:cBhvr>
                                        <p:cTn id="135" dur="80"/>
                                        <p:tgtEl>
                                          <p:spTgt spid="14"/>
                                        </p:tgtEl>
                                        <p:attrNameLst>
                                          <p:attrName>fill.type</p:attrName>
                                        </p:attrNameLst>
                                      </p:cBhvr>
                                      <p:to>
                                        <p:strVal val="solid"/>
                                      </p:to>
                                    </p:set>
                                  </p:childTnLst>
                                </p:cTn>
                              </p:par>
                            </p:childTnLst>
                          </p:cTn>
                        </p:par>
                      </p:childTnLst>
                    </p:cTn>
                  </p:par>
                  <p:par>
                    <p:cTn id="136" fill="hold">
                      <p:stCondLst>
                        <p:cond delay="indefinite"/>
                      </p:stCondLst>
                      <p:childTnLst>
                        <p:par>
                          <p:cTn id="137" fill="hold">
                            <p:stCondLst>
                              <p:cond delay="0"/>
                            </p:stCondLst>
                            <p:childTnLst>
                              <p:par>
                                <p:cTn id="138" presetID="27" presetClass="entr" presetSubtype="0" fill="hold" grpId="0" nodeType="clickEffect">
                                  <p:stCondLst>
                                    <p:cond delay="0"/>
                                  </p:stCondLst>
                                  <p:iterate type="lt">
                                    <p:tmPct val="50000"/>
                                  </p:iterate>
                                  <p:childTnLst>
                                    <p:set>
                                      <p:cBhvr>
                                        <p:cTn id="139" dur="1" fill="hold">
                                          <p:stCondLst>
                                            <p:cond delay="0"/>
                                          </p:stCondLst>
                                        </p:cTn>
                                        <p:tgtEl>
                                          <p:spTgt spid="24"/>
                                        </p:tgtEl>
                                        <p:attrNameLst>
                                          <p:attrName>style.visibility</p:attrName>
                                        </p:attrNameLst>
                                      </p:cBhvr>
                                      <p:to>
                                        <p:strVal val="visible"/>
                                      </p:to>
                                    </p:set>
                                    <p:anim calcmode="discrete" valueType="clr">
                                      <p:cBhvr override="childStyle">
                                        <p:cTn id="140"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141" dur="80"/>
                                        <p:tgtEl>
                                          <p:spTgt spid="24"/>
                                        </p:tgtEl>
                                        <p:attrNameLst>
                                          <p:attrName>fillcolor</p:attrName>
                                        </p:attrNameLst>
                                      </p:cBhvr>
                                      <p:tavLst>
                                        <p:tav tm="0">
                                          <p:val>
                                            <p:clrVal>
                                              <a:schemeClr val="accent2"/>
                                            </p:clrVal>
                                          </p:val>
                                        </p:tav>
                                        <p:tav tm="50000">
                                          <p:val>
                                            <p:clrVal>
                                              <a:schemeClr val="hlink"/>
                                            </p:clrVal>
                                          </p:val>
                                        </p:tav>
                                      </p:tavLst>
                                    </p:anim>
                                    <p:set>
                                      <p:cBhvr>
                                        <p:cTn id="142" dur="80"/>
                                        <p:tgtEl>
                                          <p:spTgt spid="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51520" y="548680"/>
            <a:ext cx="9144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Rearrange the following Chinese words into sentence, using the English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sentence as clues.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应该</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多</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睡觉</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你</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喝水</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a:t>
            </a: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多</a:t>
            </a:r>
            <a:r>
              <a:rPr kumimoji="0" lang="zh-CN" altLang="en-US"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 </a:t>
            </a:r>
            <a:r>
              <a:rPr kumimoji="0" lang="zh-CN" altLang="en-US" sz="2800" b="0" i="0" u="none" strike="noStrike" cap="none" normalizeH="0" baseline="0" dirty="0" smtClean="0">
                <a:ln>
                  <a:noFill/>
                </a:ln>
                <a:solidFill>
                  <a:schemeClr val="tx1"/>
                </a:solidFill>
                <a:effectLst/>
                <a:latin typeface="DFKaiShu-GB5" pitchFamily="65" charset="-128"/>
                <a:ea typeface="DFKaiShu-GB5" pitchFamily="65" charset="-128"/>
                <a:cs typeface="DFKaiShu-GB5" pitchFamily="65" charset="-128"/>
              </a:rPr>
              <a:t>。</a:t>
            </a:r>
            <a:endParaRPr kumimoji="0" lang="zh-CN"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chemeClr val="tx1"/>
                </a:solidFill>
                <a:effectLst/>
                <a:latin typeface="Cambria" pitchFamily="18" charset="0"/>
                <a:ea typeface="DFKaiShu-GB5" pitchFamily="65" charset="-128"/>
                <a:cs typeface="DFKaiShu-GB5" pitchFamily="65" charset="-128"/>
              </a:rPr>
              <a:t>(You should drink a lot of water and sleep a lot.)</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827584" y="2420888"/>
            <a:ext cx="6768752" cy="769441"/>
          </a:xfrm>
          <a:prstGeom prst="rect">
            <a:avLst/>
          </a:prstGeom>
          <a:noFill/>
        </p:spPr>
        <p:txBody>
          <a:bodyPr wrap="square" rtlCol="0">
            <a:spAutoFit/>
          </a:bodyPr>
          <a:lstStyle/>
          <a:p>
            <a:r>
              <a:rPr lang="zh-CN" altLang="en-US" sz="4400" dirty="0" smtClean="0">
                <a:solidFill>
                  <a:srgbClr val="FF0000"/>
                </a:solidFill>
                <a:latin typeface="DFKai-SB" pitchFamily="65" charset="-120"/>
                <a:ea typeface="DFKai-SB" pitchFamily="65" charset="-120"/>
              </a:rPr>
              <a:t>你应该多喝水</a:t>
            </a:r>
            <a:r>
              <a:rPr lang="zh-TW" altLang="en-US" sz="4400" dirty="0" smtClean="0">
                <a:solidFill>
                  <a:srgbClr val="FF0000"/>
                </a:solidFill>
                <a:latin typeface="DFKai-SB" pitchFamily="65" charset="-120"/>
                <a:ea typeface="DFKai-SB" pitchFamily="65" charset="-120"/>
              </a:rPr>
              <a:t>、</a:t>
            </a:r>
            <a:r>
              <a:rPr lang="zh-CN" altLang="en-US" sz="4400" dirty="0" smtClean="0">
                <a:solidFill>
                  <a:srgbClr val="FF0000"/>
                </a:solidFill>
                <a:latin typeface="DFKai-SB" pitchFamily="65" charset="-120"/>
                <a:ea typeface="DFKai-SB" pitchFamily="65" charset="-120"/>
              </a:rPr>
              <a:t>多睡觉。</a:t>
            </a:r>
            <a:endParaRPr lang="en-US" sz="4400" dirty="0">
              <a:solidFill>
                <a:srgbClr val="FF0000"/>
              </a:solidFill>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Shout the flashing word!</a:t>
            </a:r>
          </a:p>
        </p:txBody>
      </p:sp>
      <p:sp>
        <p:nvSpPr>
          <p:cNvPr id="7" name="Rectangle 6"/>
          <p:cNvSpPr>
            <a:spLocks noChangeArrowheads="1"/>
          </p:cNvSpPr>
          <p:nvPr/>
        </p:nvSpPr>
        <p:spPr bwMode="auto">
          <a:xfrm>
            <a:off x="5796136" y="1484784"/>
            <a:ext cx="1723549"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应该</a:t>
            </a:r>
            <a:r>
              <a:rPr lang="zh-CN" altLang="en-US" sz="4000" dirty="0">
                <a:solidFill>
                  <a:srgbClr val="000000"/>
                </a:solidFill>
                <a:latin typeface="Calibri" pitchFamily="34" charset="0"/>
              </a:rPr>
              <a:t>　</a:t>
            </a:r>
            <a:endParaRPr lang="en-US" altLang="zh-CN" sz="4000" dirty="0">
              <a:solidFill>
                <a:srgbClr val="000000"/>
              </a:solidFill>
              <a:latin typeface="Calibri" pitchFamily="34" charset="0"/>
            </a:endParaRPr>
          </a:p>
        </p:txBody>
      </p:sp>
      <p:sp>
        <p:nvSpPr>
          <p:cNvPr id="9" name="Rectangle 8"/>
          <p:cNvSpPr>
            <a:spLocks noChangeArrowheads="1"/>
          </p:cNvSpPr>
          <p:nvPr/>
        </p:nvSpPr>
        <p:spPr bwMode="auto">
          <a:xfrm>
            <a:off x="762000" y="1752600"/>
            <a:ext cx="2146742"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喝水</a:t>
            </a:r>
            <a:r>
              <a:rPr lang="en-US" altLang="zh-CN" sz="4000" dirty="0">
                <a:solidFill>
                  <a:srgbClr val="000000"/>
                </a:solidFill>
                <a:latin typeface="Calibri" pitchFamily="34" charset="0"/>
              </a:rPr>
              <a:t>	 </a:t>
            </a:r>
          </a:p>
        </p:txBody>
      </p:sp>
      <p:sp>
        <p:nvSpPr>
          <p:cNvPr id="10" name="Rectangle 9"/>
          <p:cNvSpPr>
            <a:spLocks noChangeArrowheads="1"/>
          </p:cNvSpPr>
          <p:nvPr/>
        </p:nvSpPr>
        <p:spPr bwMode="auto">
          <a:xfrm>
            <a:off x="3203848" y="1412776"/>
            <a:ext cx="2031325"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请假</a:t>
            </a:r>
            <a:r>
              <a:rPr lang="en-US" altLang="zh-CN" sz="4000" dirty="0">
                <a:solidFill>
                  <a:srgbClr val="000000"/>
                </a:solidFill>
                <a:latin typeface="Calibri" pitchFamily="34" charset="0"/>
              </a:rPr>
              <a:t>	</a:t>
            </a:r>
          </a:p>
        </p:txBody>
      </p:sp>
      <p:sp>
        <p:nvSpPr>
          <p:cNvPr id="11" name="Rectangle 10"/>
          <p:cNvSpPr>
            <a:spLocks noChangeArrowheads="1"/>
          </p:cNvSpPr>
          <p:nvPr/>
        </p:nvSpPr>
        <p:spPr bwMode="auto">
          <a:xfrm>
            <a:off x="1331640" y="2852936"/>
            <a:ext cx="2031325"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吃药</a:t>
            </a:r>
            <a:r>
              <a:rPr lang="en-US" altLang="zh-CN" sz="4000" dirty="0">
                <a:solidFill>
                  <a:srgbClr val="000000"/>
                </a:solidFill>
                <a:latin typeface="Calibri" pitchFamily="34" charset="0"/>
              </a:rPr>
              <a:t>	</a:t>
            </a:r>
          </a:p>
        </p:txBody>
      </p:sp>
      <p:sp>
        <p:nvSpPr>
          <p:cNvPr id="8" name="Rectangle 7"/>
          <p:cNvSpPr>
            <a:spLocks noChangeArrowheads="1"/>
          </p:cNvSpPr>
          <p:nvPr/>
        </p:nvSpPr>
        <p:spPr bwMode="auto">
          <a:xfrm>
            <a:off x="2195736" y="4005064"/>
            <a:ext cx="2031325"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开药</a:t>
            </a:r>
            <a:r>
              <a:rPr lang="en-US" altLang="zh-CN" sz="4000" dirty="0" smtClean="0">
                <a:solidFill>
                  <a:srgbClr val="000000"/>
                </a:solidFill>
                <a:latin typeface="DFKai-SB" pitchFamily="65" charset="-120"/>
                <a:ea typeface="DFKai-SB" pitchFamily="65" charset="-120"/>
              </a:rPr>
              <a:t>   </a:t>
            </a:r>
            <a:r>
              <a:rPr lang="en-US" altLang="zh-CN" sz="4000" dirty="0">
                <a:solidFill>
                  <a:srgbClr val="000000"/>
                </a:solidFill>
                <a:latin typeface="Calibri" pitchFamily="34" charset="0"/>
              </a:rPr>
              <a:t>	</a:t>
            </a:r>
            <a:endParaRPr lang="en-US" sz="4000" dirty="0">
              <a:solidFill>
                <a:srgbClr val="000000"/>
              </a:solidFill>
              <a:latin typeface="Calibri" pitchFamily="34" charset="0"/>
            </a:endParaRPr>
          </a:p>
        </p:txBody>
      </p:sp>
      <p:sp>
        <p:nvSpPr>
          <p:cNvPr id="12" name="Rectangle 11"/>
          <p:cNvSpPr>
            <a:spLocks noChangeArrowheads="1"/>
          </p:cNvSpPr>
          <p:nvPr/>
        </p:nvSpPr>
        <p:spPr bwMode="auto">
          <a:xfrm>
            <a:off x="2771800" y="2564904"/>
            <a:ext cx="2032000" cy="708025"/>
          </a:xfrm>
          <a:prstGeom prst="rect">
            <a:avLst/>
          </a:prstGeom>
          <a:noFill/>
          <a:ln w="9525">
            <a:noFill/>
            <a:miter lim="800000"/>
            <a:headEnd/>
            <a:tailEnd/>
          </a:ln>
        </p:spPr>
        <p:txBody>
          <a:bodyPr>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需要</a:t>
            </a:r>
            <a:endParaRPr lang="en-US" altLang="zh-CN" sz="4000" dirty="0">
              <a:solidFill>
                <a:srgbClr val="000000"/>
              </a:solidFill>
              <a:latin typeface="DFKai-SB" pitchFamily="65" charset="-120"/>
              <a:ea typeface="DFKai-SB" pitchFamily="65" charset="-120"/>
            </a:endParaRPr>
          </a:p>
        </p:txBody>
      </p:sp>
      <p:sp>
        <p:nvSpPr>
          <p:cNvPr id="13" name="Rectangle 12"/>
          <p:cNvSpPr>
            <a:spLocks noChangeArrowheads="1"/>
          </p:cNvSpPr>
          <p:nvPr/>
        </p:nvSpPr>
        <p:spPr bwMode="auto">
          <a:xfrm>
            <a:off x="4572000" y="2564904"/>
            <a:ext cx="1723549" cy="707886"/>
          </a:xfrm>
          <a:prstGeom prst="rect">
            <a:avLst/>
          </a:prstGeom>
          <a:noFill/>
          <a:ln w="9525">
            <a:noFill/>
            <a:miter lim="800000"/>
            <a:headEnd/>
            <a:tailEnd/>
          </a:ln>
        </p:spPr>
        <p:txBody>
          <a:bodyPr wrap="none">
            <a:spAutoFit/>
          </a:bodyPr>
          <a:lstStyle/>
          <a:p>
            <a:r>
              <a:rPr lang="zh-CN" altLang="en-US" sz="4000" dirty="0" smtClean="0">
                <a:solidFill>
                  <a:srgbClr val="000000"/>
                </a:solidFill>
                <a:latin typeface="DFKai-SB" pitchFamily="65" charset="-120"/>
                <a:ea typeface="DFKai-SB" pitchFamily="65" charset="-120"/>
              </a:rPr>
              <a:t>不能</a:t>
            </a:r>
            <a:r>
              <a:rPr lang="zh-CN" altLang="en-US" sz="4000" dirty="0">
                <a:solidFill>
                  <a:srgbClr val="000000"/>
                </a:solidFill>
                <a:latin typeface="Calibri" pitchFamily="34" charset="0"/>
              </a:rPr>
              <a:t>　</a:t>
            </a:r>
            <a:endParaRPr lang="en-US" altLang="zh-CN" sz="4000" dirty="0">
              <a:solidFill>
                <a:srgbClr val="000000"/>
              </a:solidFill>
              <a:latin typeface="Calibri" pitchFamily="34" charset="0"/>
            </a:endParaRPr>
          </a:p>
        </p:txBody>
      </p:sp>
      <p:sp>
        <p:nvSpPr>
          <p:cNvPr id="14" name="Rectangle 13"/>
          <p:cNvSpPr>
            <a:spLocks noChangeArrowheads="1"/>
          </p:cNvSpPr>
          <p:nvPr/>
        </p:nvSpPr>
        <p:spPr bwMode="auto">
          <a:xfrm>
            <a:off x="4499992" y="3861048"/>
            <a:ext cx="1210588" cy="707886"/>
          </a:xfrm>
          <a:prstGeom prst="rect">
            <a:avLst/>
          </a:prstGeom>
          <a:noFill/>
          <a:ln w="9525">
            <a:noFill/>
            <a:miter lim="800000"/>
            <a:headEnd/>
            <a:tailEnd/>
          </a:ln>
        </p:spPr>
        <p:txBody>
          <a:bodyPr wrap="none">
            <a:spAutoFit/>
          </a:bodyPr>
          <a:lstStyle/>
          <a:p>
            <a:r>
              <a:rPr lang="zh-CN" altLang="en-US" sz="4000" dirty="0" smtClean="0">
                <a:solidFill>
                  <a:srgbClr val="000000"/>
                </a:solidFill>
                <a:latin typeface="DFKai-SB" pitchFamily="65" charset="-120"/>
                <a:ea typeface="DFKai-SB" pitchFamily="65" charset="-120"/>
              </a:rPr>
              <a:t>运动</a:t>
            </a:r>
            <a:endParaRPr lang="en-US" altLang="zh-CN" sz="4000" dirty="0">
              <a:solidFill>
                <a:srgbClr val="000000"/>
              </a:solidFill>
              <a:latin typeface="DFKai-SB" pitchFamily="65" charset="-120"/>
              <a:ea typeface="DFKai-SB" pitchFamily="65" charset="-120"/>
            </a:endParaRPr>
          </a:p>
        </p:txBody>
      </p:sp>
      <p:sp>
        <p:nvSpPr>
          <p:cNvPr id="15" name="Rectangle 14"/>
          <p:cNvSpPr>
            <a:spLocks noChangeArrowheads="1"/>
          </p:cNvSpPr>
          <p:nvPr/>
        </p:nvSpPr>
        <p:spPr bwMode="auto">
          <a:xfrm>
            <a:off x="6588224" y="2996952"/>
            <a:ext cx="1723549" cy="707886"/>
          </a:xfrm>
          <a:prstGeom prst="rect">
            <a:avLst/>
          </a:prstGeom>
          <a:noFill/>
          <a:ln w="9525">
            <a:noFill/>
            <a:miter lim="800000"/>
            <a:headEnd/>
            <a:tailEnd/>
          </a:ln>
        </p:spPr>
        <p:txBody>
          <a:bodyPr wrap="none">
            <a:spAutoFit/>
          </a:bodyPr>
          <a:lstStyle/>
          <a:p>
            <a:pPr marL="342900" indent="-342900">
              <a:spcBef>
                <a:spcPct val="20000"/>
              </a:spcBef>
            </a:pPr>
            <a:r>
              <a:rPr lang="zh-CN" altLang="en-US" sz="4000" dirty="0" smtClean="0">
                <a:solidFill>
                  <a:srgbClr val="000000"/>
                </a:solidFill>
                <a:latin typeface="DFKai-SB" pitchFamily="65" charset="-120"/>
                <a:ea typeface="DFKai-SB" pitchFamily="65" charset="-120"/>
              </a:rPr>
              <a:t>体温</a:t>
            </a:r>
            <a:r>
              <a:rPr lang="zh-CN" altLang="en-US" sz="4000" dirty="0">
                <a:solidFill>
                  <a:srgbClr val="000000"/>
                </a:solidFill>
                <a:latin typeface="DFKai-SB" pitchFamily="65" charset="-120"/>
                <a:ea typeface="DFKai-SB" pitchFamily="65" charset="-120"/>
              </a:rPr>
              <a:t>　</a:t>
            </a:r>
            <a:endParaRPr lang="en-US" altLang="zh-CN" sz="4000" dirty="0">
              <a:solidFill>
                <a:srgbClr val="000000"/>
              </a:solidFill>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blinds(horizontal)">
                                      <p:cBhvr>
                                        <p:cTn id="42" dur="500"/>
                                        <p:tgtEl>
                                          <p:spTgt spid="1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1" nodeType="clickEffect">
                                  <p:stCondLst>
                                    <p:cond delay="0"/>
                                  </p:stCondLst>
                                  <p:childTnLst>
                                    <p:animEffect transition="out" filter="fade">
                                      <p:cBhvr>
                                        <p:cTn id="46" dur="500" tmFilter="0, 0; .2, .5; .8, .5; 1, 0"/>
                                        <p:tgtEl>
                                          <p:spTgt spid="9"/>
                                        </p:tgtEl>
                                      </p:cBhvr>
                                    </p:animEffect>
                                    <p:animScale>
                                      <p:cBhvr>
                                        <p:cTn id="47" dur="250" autoRev="1" fill="hold"/>
                                        <p:tgtEl>
                                          <p:spTgt spid="9"/>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1" nodeType="clickEffect">
                                  <p:stCondLst>
                                    <p:cond delay="0"/>
                                  </p:stCondLst>
                                  <p:childTnLst>
                                    <p:animEffect transition="out" filter="fade">
                                      <p:cBhvr>
                                        <p:cTn id="51" dur="500" tmFilter="0, 0; .2, .5; .8, .5; 1, 0"/>
                                        <p:tgtEl>
                                          <p:spTgt spid="10"/>
                                        </p:tgtEl>
                                      </p:cBhvr>
                                    </p:animEffect>
                                    <p:animScale>
                                      <p:cBhvr>
                                        <p:cTn id="52" dur="250" autoRev="1" fill="hold"/>
                                        <p:tgtEl>
                                          <p:spTgt spid="10"/>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grpId="2" nodeType="clickEffect">
                                  <p:stCondLst>
                                    <p:cond delay="0"/>
                                  </p:stCondLst>
                                  <p:childTnLst>
                                    <p:animEffect transition="out" filter="fade">
                                      <p:cBhvr>
                                        <p:cTn id="56" dur="500" tmFilter="0, 0; .2, .5; .8, .5; 1, 0"/>
                                        <p:tgtEl>
                                          <p:spTgt spid="9"/>
                                        </p:tgtEl>
                                      </p:cBhvr>
                                    </p:animEffect>
                                    <p:animScale>
                                      <p:cBhvr>
                                        <p:cTn id="57" dur="250" autoRev="1" fill="hold"/>
                                        <p:tgtEl>
                                          <p:spTgt spid="9"/>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grpId="2" nodeType="clickEffect">
                                  <p:stCondLst>
                                    <p:cond delay="0"/>
                                  </p:stCondLst>
                                  <p:childTnLst>
                                    <p:animEffect transition="out" filter="fade">
                                      <p:cBhvr>
                                        <p:cTn id="61" dur="500" tmFilter="0, 0; .2, .5; .8, .5; 1, 0"/>
                                        <p:tgtEl>
                                          <p:spTgt spid="10"/>
                                        </p:tgtEl>
                                      </p:cBhvr>
                                    </p:animEffect>
                                    <p:animScale>
                                      <p:cBhvr>
                                        <p:cTn id="62" dur="250" autoRev="1" fill="hold"/>
                                        <p:tgtEl>
                                          <p:spTgt spid="10"/>
                                        </p:tgtEl>
                                      </p:cBhvr>
                                      <p:by x="105000" y="105000"/>
                                    </p:animScale>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grpId="3" nodeType="clickEffect">
                                  <p:stCondLst>
                                    <p:cond delay="0"/>
                                  </p:stCondLst>
                                  <p:childTnLst>
                                    <p:animEffect transition="out" filter="fade">
                                      <p:cBhvr>
                                        <p:cTn id="66" dur="500" tmFilter="0, 0; .2, .5; .8, .5; 1, 0"/>
                                        <p:tgtEl>
                                          <p:spTgt spid="9"/>
                                        </p:tgtEl>
                                      </p:cBhvr>
                                    </p:animEffect>
                                    <p:animScale>
                                      <p:cBhvr>
                                        <p:cTn id="67" dur="250" autoRev="1" fill="hold"/>
                                        <p:tgtEl>
                                          <p:spTgt spid="9"/>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26" presetClass="emph" presetSubtype="0" fill="hold" grpId="1" nodeType="clickEffect">
                                  <p:stCondLst>
                                    <p:cond delay="0"/>
                                  </p:stCondLst>
                                  <p:childTnLst>
                                    <p:animEffect transition="out" filter="fade">
                                      <p:cBhvr>
                                        <p:cTn id="71" dur="500" tmFilter="0, 0; .2, .5; .8, .5; 1, 0"/>
                                        <p:tgtEl>
                                          <p:spTgt spid="13">
                                            <p:txEl>
                                              <p:pRg st="0" end="0"/>
                                            </p:txEl>
                                          </p:spTgt>
                                        </p:tgtEl>
                                      </p:cBhvr>
                                    </p:animEffect>
                                    <p:animScale>
                                      <p:cBhvr>
                                        <p:cTn id="72" dur="250" autoRev="1" fill="hold"/>
                                        <p:tgtEl>
                                          <p:spTgt spid="13">
                                            <p:txEl>
                                              <p:pRg st="0" end="0"/>
                                            </p:txEl>
                                          </p:spTgt>
                                        </p:tgtEl>
                                      </p:cBhvr>
                                      <p:by x="105000" y="105000"/>
                                    </p:animScale>
                                  </p:childTnLst>
                                </p:cTn>
                              </p:par>
                            </p:childTnLst>
                          </p:cTn>
                        </p:par>
                      </p:childTnLst>
                    </p:cTn>
                  </p:par>
                  <p:par>
                    <p:cTn id="73" fill="hold">
                      <p:stCondLst>
                        <p:cond delay="indefinite"/>
                      </p:stCondLst>
                      <p:childTnLst>
                        <p:par>
                          <p:cTn id="74" fill="hold">
                            <p:stCondLst>
                              <p:cond delay="0"/>
                            </p:stCondLst>
                            <p:childTnLst>
                              <p:par>
                                <p:cTn id="75" presetID="26" presetClass="emph" presetSubtype="0" fill="hold" grpId="3" nodeType="clickEffect">
                                  <p:stCondLst>
                                    <p:cond delay="0"/>
                                  </p:stCondLst>
                                  <p:childTnLst>
                                    <p:animEffect transition="out" filter="fade">
                                      <p:cBhvr>
                                        <p:cTn id="76" dur="500" tmFilter="0, 0; .2, .5; .8, .5; 1, 0"/>
                                        <p:tgtEl>
                                          <p:spTgt spid="10"/>
                                        </p:tgtEl>
                                      </p:cBhvr>
                                    </p:animEffect>
                                    <p:animScale>
                                      <p:cBhvr>
                                        <p:cTn id="77" dur="250" autoRev="1" fill="hold"/>
                                        <p:tgtEl>
                                          <p:spTgt spid="10"/>
                                        </p:tgtEl>
                                      </p:cBhvr>
                                      <p:by x="105000" y="105000"/>
                                    </p:animScale>
                                  </p:childTnLst>
                                </p:cTn>
                              </p:par>
                            </p:childTnLst>
                          </p:cTn>
                        </p:par>
                      </p:childTnLst>
                    </p:cTn>
                  </p:par>
                  <p:par>
                    <p:cTn id="78" fill="hold">
                      <p:stCondLst>
                        <p:cond delay="indefinite"/>
                      </p:stCondLst>
                      <p:childTnLst>
                        <p:par>
                          <p:cTn id="79" fill="hold">
                            <p:stCondLst>
                              <p:cond delay="0"/>
                            </p:stCondLst>
                            <p:childTnLst>
                              <p:par>
                                <p:cTn id="80" presetID="26" presetClass="emph" presetSubtype="0" fill="hold" grpId="2" nodeType="clickEffect">
                                  <p:stCondLst>
                                    <p:cond delay="0"/>
                                  </p:stCondLst>
                                  <p:childTnLst>
                                    <p:animEffect transition="out" filter="fade">
                                      <p:cBhvr>
                                        <p:cTn id="81" dur="500" tmFilter="0, 0; .2, .5; .8, .5; 1, 0"/>
                                        <p:tgtEl>
                                          <p:spTgt spid="13">
                                            <p:txEl>
                                              <p:pRg st="0" end="0"/>
                                            </p:txEl>
                                          </p:spTgt>
                                        </p:tgtEl>
                                      </p:cBhvr>
                                    </p:animEffect>
                                    <p:animScale>
                                      <p:cBhvr>
                                        <p:cTn id="82" dur="250" autoRev="1" fill="hold"/>
                                        <p:tgtEl>
                                          <p:spTgt spid="13">
                                            <p:txEl>
                                              <p:pRg st="0" end="0"/>
                                            </p:txEl>
                                          </p:spTgt>
                                        </p:tgtEl>
                                      </p:cBhvr>
                                      <p:by x="105000" y="105000"/>
                                    </p:animScale>
                                  </p:childTnLst>
                                </p:cTn>
                              </p:par>
                            </p:childTnLst>
                          </p:cTn>
                        </p:par>
                      </p:childTnLst>
                    </p:cTn>
                  </p:par>
                  <p:par>
                    <p:cTn id="83" fill="hold">
                      <p:stCondLst>
                        <p:cond delay="indefinite"/>
                      </p:stCondLst>
                      <p:childTnLst>
                        <p:par>
                          <p:cTn id="84" fill="hold">
                            <p:stCondLst>
                              <p:cond delay="0"/>
                            </p:stCondLst>
                            <p:childTnLst>
                              <p:par>
                                <p:cTn id="85" presetID="26" presetClass="emph" presetSubtype="0" fill="hold" grpId="4" nodeType="clickEffect">
                                  <p:stCondLst>
                                    <p:cond delay="0"/>
                                  </p:stCondLst>
                                  <p:childTnLst>
                                    <p:animEffect transition="out" filter="fade">
                                      <p:cBhvr>
                                        <p:cTn id="86" dur="500" tmFilter="0, 0; .2, .5; .8, .5; 1, 0"/>
                                        <p:tgtEl>
                                          <p:spTgt spid="9"/>
                                        </p:tgtEl>
                                      </p:cBhvr>
                                    </p:animEffect>
                                    <p:animScale>
                                      <p:cBhvr>
                                        <p:cTn id="87" dur="250" autoRev="1" fill="hold"/>
                                        <p:tgtEl>
                                          <p:spTgt spid="9"/>
                                        </p:tgtEl>
                                      </p:cBhvr>
                                      <p:by x="105000" y="105000"/>
                                    </p:animScale>
                                  </p:childTnLst>
                                </p:cTn>
                              </p:par>
                            </p:childTnLst>
                          </p:cTn>
                        </p:par>
                      </p:childTnLst>
                    </p:cTn>
                  </p:par>
                  <p:par>
                    <p:cTn id="88" fill="hold">
                      <p:stCondLst>
                        <p:cond delay="indefinite"/>
                      </p:stCondLst>
                      <p:childTnLst>
                        <p:par>
                          <p:cTn id="89" fill="hold">
                            <p:stCondLst>
                              <p:cond delay="0"/>
                            </p:stCondLst>
                            <p:childTnLst>
                              <p:par>
                                <p:cTn id="90" presetID="26" presetClass="emph" presetSubtype="0" fill="hold" grpId="4" nodeType="clickEffect">
                                  <p:stCondLst>
                                    <p:cond delay="0"/>
                                  </p:stCondLst>
                                  <p:childTnLst>
                                    <p:animEffect transition="out" filter="fade">
                                      <p:cBhvr>
                                        <p:cTn id="91" dur="500" tmFilter="0, 0; .2, .5; .8, .5; 1, 0"/>
                                        <p:tgtEl>
                                          <p:spTgt spid="10"/>
                                        </p:tgtEl>
                                      </p:cBhvr>
                                    </p:animEffect>
                                    <p:animScale>
                                      <p:cBhvr>
                                        <p:cTn id="92" dur="250" autoRev="1" fill="hold"/>
                                        <p:tgtEl>
                                          <p:spTgt spid="10"/>
                                        </p:tgtEl>
                                      </p:cBhvr>
                                      <p:by x="105000" y="105000"/>
                                    </p:animScale>
                                  </p:childTnLst>
                                </p:cTn>
                              </p:par>
                            </p:childTnLst>
                          </p:cTn>
                        </p:par>
                      </p:childTnLst>
                    </p:cTn>
                  </p:par>
                  <p:par>
                    <p:cTn id="93" fill="hold">
                      <p:stCondLst>
                        <p:cond delay="indefinite"/>
                      </p:stCondLst>
                      <p:childTnLst>
                        <p:par>
                          <p:cTn id="94" fill="hold">
                            <p:stCondLst>
                              <p:cond delay="0"/>
                            </p:stCondLst>
                            <p:childTnLst>
                              <p:par>
                                <p:cTn id="95" presetID="26" presetClass="emph" presetSubtype="0" fill="hold" grpId="4" nodeType="clickEffect">
                                  <p:stCondLst>
                                    <p:cond delay="0"/>
                                  </p:stCondLst>
                                  <p:childTnLst>
                                    <p:animEffect transition="out" filter="fade">
                                      <p:cBhvr>
                                        <p:cTn id="96" dur="500" tmFilter="0, 0; .2, .5; .8, .5; 1, 0"/>
                                        <p:tgtEl>
                                          <p:spTgt spid="13">
                                            <p:txEl>
                                              <p:pRg st="0" end="0"/>
                                            </p:txEl>
                                          </p:spTgt>
                                        </p:tgtEl>
                                      </p:cBhvr>
                                    </p:animEffect>
                                    <p:animScale>
                                      <p:cBhvr>
                                        <p:cTn id="97" dur="250" autoRev="1" fill="hold"/>
                                        <p:tgtEl>
                                          <p:spTgt spid="13">
                                            <p:txEl>
                                              <p:pRg st="0" end="0"/>
                                            </p:txEl>
                                          </p:spTgt>
                                        </p:tgtEl>
                                      </p:cBhvr>
                                      <p:by x="105000" y="105000"/>
                                    </p:animScale>
                                  </p:childTnLst>
                                </p:cTn>
                              </p:par>
                            </p:childTnLst>
                          </p:cTn>
                        </p:par>
                      </p:childTnLst>
                    </p:cTn>
                  </p:par>
                  <p:par>
                    <p:cTn id="98" fill="hold">
                      <p:stCondLst>
                        <p:cond delay="indefinite"/>
                      </p:stCondLst>
                      <p:childTnLst>
                        <p:par>
                          <p:cTn id="99" fill="hold">
                            <p:stCondLst>
                              <p:cond delay="0"/>
                            </p:stCondLst>
                            <p:childTnLst>
                              <p:par>
                                <p:cTn id="100" presetID="26" presetClass="emph" presetSubtype="0" fill="hold" grpId="1" nodeType="clickEffect">
                                  <p:stCondLst>
                                    <p:cond delay="0"/>
                                  </p:stCondLst>
                                  <p:childTnLst>
                                    <p:animEffect transition="out" filter="fade">
                                      <p:cBhvr>
                                        <p:cTn id="101" dur="500" tmFilter="0, 0; .2, .5; .8, .5; 1, 0"/>
                                        <p:tgtEl>
                                          <p:spTgt spid="12"/>
                                        </p:tgtEl>
                                      </p:cBhvr>
                                    </p:animEffect>
                                    <p:animScale>
                                      <p:cBhvr>
                                        <p:cTn id="102" dur="250" autoRev="1" fill="hold"/>
                                        <p:tgtEl>
                                          <p:spTgt spid="12"/>
                                        </p:tgtEl>
                                      </p:cBhvr>
                                      <p:by x="105000" y="105000"/>
                                    </p:animScale>
                                  </p:childTnLst>
                                </p:cTn>
                              </p:par>
                            </p:childTnLst>
                          </p:cTn>
                        </p:par>
                      </p:childTnLst>
                    </p:cTn>
                  </p:par>
                  <p:par>
                    <p:cTn id="103" fill="hold">
                      <p:stCondLst>
                        <p:cond delay="indefinite"/>
                      </p:stCondLst>
                      <p:childTnLst>
                        <p:par>
                          <p:cTn id="104" fill="hold">
                            <p:stCondLst>
                              <p:cond delay="0"/>
                            </p:stCondLst>
                            <p:childTnLst>
                              <p:par>
                                <p:cTn id="105" presetID="26" presetClass="emph" presetSubtype="0" fill="hold" grpId="2" nodeType="clickEffect">
                                  <p:stCondLst>
                                    <p:cond delay="0"/>
                                  </p:stCondLst>
                                  <p:childTnLst>
                                    <p:animEffect transition="out" filter="fade">
                                      <p:cBhvr>
                                        <p:cTn id="106" dur="500" tmFilter="0, 0; .2, .5; .8, .5; 1, 0"/>
                                        <p:tgtEl>
                                          <p:spTgt spid="7"/>
                                        </p:tgtEl>
                                      </p:cBhvr>
                                    </p:animEffect>
                                    <p:animScale>
                                      <p:cBhvr>
                                        <p:cTn id="107" dur="250" autoRev="1" fill="hold"/>
                                        <p:tgtEl>
                                          <p:spTgt spid="7"/>
                                        </p:tgtEl>
                                      </p:cBhvr>
                                      <p:by x="105000" y="105000"/>
                                    </p:animScale>
                                  </p:childTnLst>
                                </p:cTn>
                              </p:par>
                            </p:childTnLst>
                          </p:cTn>
                        </p:par>
                      </p:childTnLst>
                    </p:cTn>
                  </p:par>
                  <p:par>
                    <p:cTn id="108" fill="hold">
                      <p:stCondLst>
                        <p:cond delay="indefinite"/>
                      </p:stCondLst>
                      <p:childTnLst>
                        <p:par>
                          <p:cTn id="109" fill="hold">
                            <p:stCondLst>
                              <p:cond delay="0"/>
                            </p:stCondLst>
                            <p:childTnLst>
                              <p:par>
                                <p:cTn id="110" presetID="26" presetClass="emph" presetSubtype="0" fill="hold" grpId="3" nodeType="clickEffect">
                                  <p:stCondLst>
                                    <p:cond delay="0"/>
                                  </p:stCondLst>
                                  <p:childTnLst>
                                    <p:animEffect transition="out" filter="fade">
                                      <p:cBhvr>
                                        <p:cTn id="111" dur="500" tmFilter="0, 0; .2, .5; .8, .5; 1, 0"/>
                                        <p:tgtEl>
                                          <p:spTgt spid="12"/>
                                        </p:tgtEl>
                                      </p:cBhvr>
                                    </p:animEffect>
                                    <p:animScale>
                                      <p:cBhvr>
                                        <p:cTn id="112" dur="250" autoRev="1" fill="hold"/>
                                        <p:tgtEl>
                                          <p:spTgt spid="12"/>
                                        </p:tgtEl>
                                      </p:cBhvr>
                                      <p:by x="105000" y="105000"/>
                                    </p:animScale>
                                  </p:childTnLst>
                                </p:cTn>
                              </p:par>
                            </p:childTnLst>
                          </p:cTn>
                        </p:par>
                      </p:childTnLst>
                    </p:cTn>
                  </p:par>
                  <p:par>
                    <p:cTn id="113" fill="hold">
                      <p:stCondLst>
                        <p:cond delay="indefinite"/>
                      </p:stCondLst>
                      <p:childTnLst>
                        <p:par>
                          <p:cTn id="114" fill="hold">
                            <p:stCondLst>
                              <p:cond delay="0"/>
                            </p:stCondLst>
                            <p:childTnLst>
                              <p:par>
                                <p:cTn id="115" presetID="26" presetClass="emph" presetSubtype="0" fill="hold" grpId="3" nodeType="clickEffect">
                                  <p:stCondLst>
                                    <p:cond delay="0"/>
                                  </p:stCondLst>
                                  <p:childTnLst>
                                    <p:animEffect transition="out" filter="fade">
                                      <p:cBhvr>
                                        <p:cTn id="116" dur="500" tmFilter="0, 0; .2, .5; .8, .5; 1, 0"/>
                                        <p:tgtEl>
                                          <p:spTgt spid="7"/>
                                        </p:tgtEl>
                                      </p:cBhvr>
                                    </p:animEffect>
                                    <p:animScale>
                                      <p:cBhvr>
                                        <p:cTn id="117" dur="250" autoRev="1" fill="hold"/>
                                        <p:tgtEl>
                                          <p:spTgt spid="7"/>
                                        </p:tgtEl>
                                      </p:cBhvr>
                                      <p:by x="105000" y="105000"/>
                                    </p:animScale>
                                  </p:childTnLst>
                                </p:cTn>
                              </p:par>
                            </p:childTnLst>
                          </p:cTn>
                        </p:par>
                      </p:childTnLst>
                    </p:cTn>
                  </p:par>
                  <p:par>
                    <p:cTn id="118" fill="hold">
                      <p:stCondLst>
                        <p:cond delay="indefinite"/>
                      </p:stCondLst>
                      <p:childTnLst>
                        <p:par>
                          <p:cTn id="119" fill="hold">
                            <p:stCondLst>
                              <p:cond delay="0"/>
                            </p:stCondLst>
                            <p:childTnLst>
                              <p:par>
                                <p:cTn id="120" presetID="26" presetClass="emph" presetSubtype="0" fill="hold" grpId="5" nodeType="clickEffect">
                                  <p:stCondLst>
                                    <p:cond delay="0"/>
                                  </p:stCondLst>
                                  <p:childTnLst>
                                    <p:animEffect transition="out" filter="fade">
                                      <p:cBhvr>
                                        <p:cTn id="121" dur="500" tmFilter="0, 0; .2, .5; .8, .5; 1, 0"/>
                                        <p:tgtEl>
                                          <p:spTgt spid="10"/>
                                        </p:tgtEl>
                                      </p:cBhvr>
                                    </p:animEffect>
                                    <p:animScale>
                                      <p:cBhvr>
                                        <p:cTn id="122" dur="250" autoRev="1" fill="hold"/>
                                        <p:tgtEl>
                                          <p:spTgt spid="10"/>
                                        </p:tgtEl>
                                      </p:cBhvr>
                                      <p:by x="105000" y="105000"/>
                                    </p:animScale>
                                  </p:childTnLst>
                                </p:cTn>
                              </p:par>
                            </p:childTnLst>
                          </p:cTn>
                        </p:par>
                      </p:childTnLst>
                    </p:cTn>
                  </p:par>
                  <p:par>
                    <p:cTn id="123" fill="hold">
                      <p:stCondLst>
                        <p:cond delay="indefinite"/>
                      </p:stCondLst>
                      <p:childTnLst>
                        <p:par>
                          <p:cTn id="124" fill="hold">
                            <p:stCondLst>
                              <p:cond delay="0"/>
                            </p:stCondLst>
                            <p:childTnLst>
                              <p:par>
                                <p:cTn id="125" presetID="26" presetClass="emph" presetSubtype="0" fill="hold" grpId="4" nodeType="clickEffect">
                                  <p:stCondLst>
                                    <p:cond delay="0"/>
                                  </p:stCondLst>
                                  <p:childTnLst>
                                    <p:animEffect transition="out" filter="fade">
                                      <p:cBhvr>
                                        <p:cTn id="126" dur="500" tmFilter="0, 0; .2, .5; .8, .5; 1, 0"/>
                                        <p:tgtEl>
                                          <p:spTgt spid="7"/>
                                        </p:tgtEl>
                                      </p:cBhvr>
                                    </p:animEffect>
                                    <p:animScale>
                                      <p:cBhvr>
                                        <p:cTn id="127" dur="250" autoRev="1" fill="hold"/>
                                        <p:tgtEl>
                                          <p:spTgt spid="7"/>
                                        </p:tgtEl>
                                      </p:cBhvr>
                                      <p:by x="105000" y="105000"/>
                                    </p:animScale>
                                  </p:childTnLst>
                                </p:cTn>
                              </p:par>
                            </p:childTnLst>
                          </p:cTn>
                        </p:par>
                      </p:childTnLst>
                    </p:cTn>
                  </p:par>
                  <p:par>
                    <p:cTn id="128" fill="hold">
                      <p:stCondLst>
                        <p:cond delay="indefinite"/>
                      </p:stCondLst>
                      <p:childTnLst>
                        <p:par>
                          <p:cTn id="129" fill="hold">
                            <p:stCondLst>
                              <p:cond delay="0"/>
                            </p:stCondLst>
                            <p:childTnLst>
                              <p:par>
                                <p:cTn id="130" presetID="26" presetClass="emph" presetSubtype="0" fill="hold" grpId="5" nodeType="clickEffect">
                                  <p:stCondLst>
                                    <p:cond delay="0"/>
                                  </p:stCondLst>
                                  <p:childTnLst>
                                    <p:animEffect transition="out" filter="fade">
                                      <p:cBhvr>
                                        <p:cTn id="131" dur="500" tmFilter="0, 0; .2, .5; .8, .5; 1, 0"/>
                                        <p:tgtEl>
                                          <p:spTgt spid="9"/>
                                        </p:tgtEl>
                                      </p:cBhvr>
                                    </p:animEffect>
                                    <p:animScale>
                                      <p:cBhvr>
                                        <p:cTn id="132" dur="250" autoRev="1" fill="hold"/>
                                        <p:tgtEl>
                                          <p:spTgt spid="9"/>
                                        </p:tgtEl>
                                      </p:cBhvr>
                                      <p:by x="105000" y="105000"/>
                                    </p:animScale>
                                  </p:childTnLst>
                                </p:cTn>
                              </p:par>
                            </p:childTnLst>
                          </p:cTn>
                        </p:par>
                      </p:childTnLst>
                    </p:cTn>
                  </p:par>
                  <p:par>
                    <p:cTn id="133" fill="hold">
                      <p:stCondLst>
                        <p:cond delay="indefinite"/>
                      </p:stCondLst>
                      <p:childTnLst>
                        <p:par>
                          <p:cTn id="134" fill="hold">
                            <p:stCondLst>
                              <p:cond delay="0"/>
                            </p:stCondLst>
                            <p:childTnLst>
                              <p:par>
                                <p:cTn id="135" presetID="26" presetClass="emph" presetSubtype="0" fill="hold" grpId="5" nodeType="clickEffect">
                                  <p:stCondLst>
                                    <p:cond delay="0"/>
                                  </p:stCondLst>
                                  <p:childTnLst>
                                    <p:animEffect transition="out" filter="fade">
                                      <p:cBhvr>
                                        <p:cTn id="136" dur="500" tmFilter="0, 0; .2, .5; .8, .5; 1, 0"/>
                                        <p:tgtEl>
                                          <p:spTgt spid="7"/>
                                        </p:tgtEl>
                                      </p:cBhvr>
                                    </p:animEffect>
                                    <p:animScale>
                                      <p:cBhvr>
                                        <p:cTn id="137" dur="250" autoRev="1" fill="hold"/>
                                        <p:tgtEl>
                                          <p:spTgt spid="7"/>
                                        </p:tgtEl>
                                      </p:cBhvr>
                                      <p:by x="105000" y="105000"/>
                                    </p:animScale>
                                  </p:childTnLst>
                                </p:cTn>
                              </p:par>
                            </p:childTnLst>
                          </p:cTn>
                        </p:par>
                      </p:childTnLst>
                    </p:cTn>
                  </p:par>
                  <p:par>
                    <p:cTn id="138" fill="hold">
                      <p:stCondLst>
                        <p:cond delay="indefinite"/>
                      </p:stCondLst>
                      <p:childTnLst>
                        <p:par>
                          <p:cTn id="139" fill="hold">
                            <p:stCondLst>
                              <p:cond delay="0"/>
                            </p:stCondLst>
                            <p:childTnLst>
                              <p:par>
                                <p:cTn id="140" presetID="26" presetClass="emph" presetSubtype="0" fill="hold" grpId="4" nodeType="clickEffect">
                                  <p:stCondLst>
                                    <p:cond delay="0"/>
                                  </p:stCondLst>
                                  <p:childTnLst>
                                    <p:animEffect transition="out" filter="fade">
                                      <p:cBhvr>
                                        <p:cTn id="141" dur="500" tmFilter="0, 0; .2, .5; .8, .5; 1, 0"/>
                                        <p:tgtEl>
                                          <p:spTgt spid="12"/>
                                        </p:tgtEl>
                                      </p:cBhvr>
                                    </p:animEffect>
                                    <p:animScale>
                                      <p:cBhvr>
                                        <p:cTn id="142" dur="250" autoRev="1" fill="hold"/>
                                        <p:tgtEl>
                                          <p:spTgt spid="12"/>
                                        </p:tgtEl>
                                      </p:cBhvr>
                                      <p:by x="105000" y="105000"/>
                                    </p:animScale>
                                  </p:childTnLst>
                                </p:cTn>
                              </p:par>
                            </p:childTnLst>
                          </p:cTn>
                        </p:par>
                      </p:childTnLst>
                    </p:cTn>
                  </p:par>
                  <p:par>
                    <p:cTn id="143" fill="hold">
                      <p:stCondLst>
                        <p:cond delay="indefinite"/>
                      </p:stCondLst>
                      <p:childTnLst>
                        <p:par>
                          <p:cTn id="144" fill="hold">
                            <p:stCondLst>
                              <p:cond delay="0"/>
                            </p:stCondLst>
                            <p:childTnLst>
                              <p:par>
                                <p:cTn id="145" presetID="26" presetClass="emph" presetSubtype="0" fill="hold" grpId="5" nodeType="clickEffect">
                                  <p:stCondLst>
                                    <p:cond delay="0"/>
                                  </p:stCondLst>
                                  <p:childTnLst>
                                    <p:animEffect transition="out" filter="fade">
                                      <p:cBhvr>
                                        <p:cTn id="146" dur="500" tmFilter="0, 0; .2, .5; .8, .5; 1, 0"/>
                                        <p:tgtEl>
                                          <p:spTgt spid="13">
                                            <p:txEl>
                                              <p:pRg st="0" end="0"/>
                                            </p:txEl>
                                          </p:spTgt>
                                        </p:tgtEl>
                                      </p:cBhvr>
                                    </p:animEffect>
                                    <p:animScale>
                                      <p:cBhvr>
                                        <p:cTn id="147" dur="250" autoRev="1" fill="hold"/>
                                        <p:tgtEl>
                                          <p:spTgt spid="13">
                                            <p:txEl>
                                              <p:pRg st="0" end="0"/>
                                            </p:txEl>
                                          </p:spTgt>
                                        </p:tgtEl>
                                      </p:cBhvr>
                                      <p:by x="105000" y="105000"/>
                                    </p:animScale>
                                  </p:childTnLst>
                                </p:cTn>
                              </p:par>
                            </p:childTnLst>
                          </p:cTn>
                        </p:par>
                      </p:childTnLst>
                    </p:cTn>
                  </p:par>
                  <p:par>
                    <p:cTn id="148" fill="hold">
                      <p:stCondLst>
                        <p:cond delay="indefinite"/>
                      </p:stCondLst>
                      <p:childTnLst>
                        <p:par>
                          <p:cTn id="149" fill="hold">
                            <p:stCondLst>
                              <p:cond delay="0"/>
                            </p:stCondLst>
                            <p:childTnLst>
                              <p:par>
                                <p:cTn id="150" presetID="26" presetClass="emph" presetSubtype="0" fill="hold" grpId="1" nodeType="clickEffect">
                                  <p:stCondLst>
                                    <p:cond delay="0"/>
                                  </p:stCondLst>
                                  <p:childTnLst>
                                    <p:animEffect transition="out" filter="fade">
                                      <p:cBhvr>
                                        <p:cTn id="151" dur="500" tmFilter="0, 0; .2, .5; .8, .5; 1, 0"/>
                                        <p:tgtEl>
                                          <p:spTgt spid="11"/>
                                        </p:tgtEl>
                                      </p:cBhvr>
                                    </p:animEffect>
                                    <p:animScale>
                                      <p:cBhvr>
                                        <p:cTn id="152" dur="250" autoRev="1" fill="hold"/>
                                        <p:tgtEl>
                                          <p:spTgt spid="11"/>
                                        </p:tgtEl>
                                      </p:cBhvr>
                                      <p:by x="105000" y="105000"/>
                                    </p:animScale>
                                  </p:childTnLst>
                                </p:cTn>
                              </p:par>
                            </p:childTnLst>
                          </p:cTn>
                        </p:par>
                      </p:childTnLst>
                    </p:cTn>
                  </p:par>
                  <p:par>
                    <p:cTn id="153" fill="hold">
                      <p:stCondLst>
                        <p:cond delay="indefinite"/>
                      </p:stCondLst>
                      <p:childTnLst>
                        <p:par>
                          <p:cTn id="154" fill="hold">
                            <p:stCondLst>
                              <p:cond delay="0"/>
                            </p:stCondLst>
                            <p:childTnLst>
                              <p:par>
                                <p:cTn id="155" presetID="26" presetClass="emph" presetSubtype="0" fill="hold" grpId="1" nodeType="clickEffect">
                                  <p:stCondLst>
                                    <p:cond delay="0"/>
                                  </p:stCondLst>
                                  <p:childTnLst>
                                    <p:animEffect transition="out" filter="fade">
                                      <p:cBhvr>
                                        <p:cTn id="156" dur="500" tmFilter="0, 0; .2, .5; .8, .5; 1, 0"/>
                                        <p:tgtEl>
                                          <p:spTgt spid="8"/>
                                        </p:tgtEl>
                                      </p:cBhvr>
                                    </p:animEffect>
                                    <p:animScale>
                                      <p:cBhvr>
                                        <p:cTn id="157" dur="250" autoRev="1" fill="hold"/>
                                        <p:tgtEl>
                                          <p:spTgt spid="8"/>
                                        </p:tgtEl>
                                      </p:cBhvr>
                                      <p:by x="105000" y="105000"/>
                                    </p:animScale>
                                  </p:childTnLst>
                                </p:cTn>
                              </p:par>
                            </p:childTnLst>
                          </p:cTn>
                        </p:par>
                      </p:childTnLst>
                    </p:cTn>
                  </p:par>
                  <p:par>
                    <p:cTn id="158" fill="hold">
                      <p:stCondLst>
                        <p:cond delay="indefinite"/>
                      </p:stCondLst>
                      <p:childTnLst>
                        <p:par>
                          <p:cTn id="159" fill="hold">
                            <p:stCondLst>
                              <p:cond delay="0"/>
                            </p:stCondLst>
                            <p:childTnLst>
                              <p:par>
                                <p:cTn id="160" presetID="26" presetClass="emph" presetSubtype="0" fill="hold" grpId="2" nodeType="clickEffect">
                                  <p:stCondLst>
                                    <p:cond delay="0"/>
                                  </p:stCondLst>
                                  <p:childTnLst>
                                    <p:animEffect transition="out" filter="fade">
                                      <p:cBhvr>
                                        <p:cTn id="161" dur="500" tmFilter="0, 0; .2, .5; .8, .5; 1, 0"/>
                                        <p:tgtEl>
                                          <p:spTgt spid="11"/>
                                        </p:tgtEl>
                                      </p:cBhvr>
                                    </p:animEffect>
                                    <p:animScale>
                                      <p:cBhvr>
                                        <p:cTn id="162" dur="250" autoRev="1" fill="hold"/>
                                        <p:tgtEl>
                                          <p:spTgt spid="11"/>
                                        </p:tgtEl>
                                      </p:cBhvr>
                                      <p:by x="105000" y="105000"/>
                                    </p:animScale>
                                  </p:childTnLst>
                                </p:cTn>
                              </p:par>
                            </p:childTnLst>
                          </p:cTn>
                        </p:par>
                      </p:childTnLst>
                    </p:cTn>
                  </p:par>
                  <p:par>
                    <p:cTn id="163" fill="hold">
                      <p:stCondLst>
                        <p:cond delay="indefinite"/>
                      </p:stCondLst>
                      <p:childTnLst>
                        <p:par>
                          <p:cTn id="164" fill="hold">
                            <p:stCondLst>
                              <p:cond delay="0"/>
                            </p:stCondLst>
                            <p:childTnLst>
                              <p:par>
                                <p:cTn id="165" presetID="26" presetClass="emph" presetSubtype="0" fill="hold" grpId="2" nodeType="clickEffect">
                                  <p:stCondLst>
                                    <p:cond delay="0"/>
                                  </p:stCondLst>
                                  <p:childTnLst>
                                    <p:animEffect transition="out" filter="fade">
                                      <p:cBhvr>
                                        <p:cTn id="166" dur="500" tmFilter="0, 0; .2, .5; .8, .5; 1, 0"/>
                                        <p:tgtEl>
                                          <p:spTgt spid="8"/>
                                        </p:tgtEl>
                                      </p:cBhvr>
                                    </p:animEffect>
                                    <p:animScale>
                                      <p:cBhvr>
                                        <p:cTn id="167" dur="250" autoRev="1" fill="hold"/>
                                        <p:tgtEl>
                                          <p:spTgt spid="8"/>
                                        </p:tgtEl>
                                      </p:cBhvr>
                                      <p:by x="105000" y="105000"/>
                                    </p:animScale>
                                  </p:childTnLst>
                                </p:cTn>
                              </p:par>
                            </p:childTnLst>
                          </p:cTn>
                        </p:par>
                      </p:childTnLst>
                    </p:cTn>
                  </p:par>
                  <p:par>
                    <p:cTn id="168" fill="hold">
                      <p:stCondLst>
                        <p:cond delay="indefinite"/>
                      </p:stCondLst>
                      <p:childTnLst>
                        <p:par>
                          <p:cTn id="169" fill="hold">
                            <p:stCondLst>
                              <p:cond delay="0"/>
                            </p:stCondLst>
                            <p:childTnLst>
                              <p:par>
                                <p:cTn id="170" presetID="26" presetClass="emph" presetSubtype="0" fill="hold" nodeType="clickEffect">
                                  <p:stCondLst>
                                    <p:cond delay="0"/>
                                  </p:stCondLst>
                                  <p:childTnLst>
                                    <p:animEffect transition="out" filter="fade">
                                      <p:cBhvr>
                                        <p:cTn id="171" dur="500" tmFilter="0, 0; .2, .5; .8, .5; 1, 0"/>
                                        <p:tgtEl>
                                          <p:spTgt spid="13">
                                            <p:txEl>
                                              <p:pRg st="0" end="0"/>
                                            </p:txEl>
                                          </p:spTgt>
                                        </p:tgtEl>
                                      </p:cBhvr>
                                    </p:animEffect>
                                    <p:animScale>
                                      <p:cBhvr>
                                        <p:cTn id="172" dur="250" autoRev="1" fill="hold"/>
                                        <p:tgtEl>
                                          <p:spTgt spid="13">
                                            <p:txEl>
                                              <p:pRg st="0" end="0"/>
                                            </p:txEl>
                                          </p:spTgt>
                                        </p:tgtEl>
                                      </p:cBhvr>
                                      <p:by x="105000" y="105000"/>
                                    </p:animScale>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grpId="0" nodeType="clickEffect">
                                  <p:stCondLst>
                                    <p:cond delay="0"/>
                                  </p:stCondLst>
                                  <p:childTnLst>
                                    <p:set>
                                      <p:cBhvr>
                                        <p:cTn id="176" dur="1" fill="hold">
                                          <p:stCondLst>
                                            <p:cond delay="0"/>
                                          </p:stCondLst>
                                        </p:cTn>
                                        <p:tgtEl>
                                          <p:spTgt spid="15"/>
                                        </p:tgtEl>
                                        <p:attrNameLst>
                                          <p:attrName>style.visibility</p:attrName>
                                        </p:attrNameLst>
                                      </p:cBhvr>
                                      <p:to>
                                        <p:strVal val="visible"/>
                                      </p:to>
                                    </p:set>
                                    <p:animEffect transition="in" filter="blinds(horizontal)">
                                      <p:cBhvr>
                                        <p:cTn id="177" dur="500"/>
                                        <p:tgtEl>
                                          <p:spTgt spid="15"/>
                                        </p:tgtEl>
                                      </p:cBhvr>
                                    </p:animEffect>
                                  </p:childTnLst>
                                </p:cTn>
                              </p:par>
                            </p:childTnLst>
                          </p:cTn>
                        </p:par>
                      </p:childTnLst>
                    </p:cTn>
                  </p:par>
                  <p:par>
                    <p:cTn id="178" fill="hold">
                      <p:stCondLst>
                        <p:cond delay="indefinite"/>
                      </p:stCondLst>
                      <p:childTnLst>
                        <p:par>
                          <p:cTn id="179" fill="hold">
                            <p:stCondLst>
                              <p:cond delay="0"/>
                            </p:stCondLst>
                            <p:childTnLst>
                              <p:par>
                                <p:cTn id="180" presetID="26" presetClass="emph" presetSubtype="0" fill="hold" grpId="6" nodeType="clickEffect">
                                  <p:stCondLst>
                                    <p:cond delay="0"/>
                                  </p:stCondLst>
                                  <p:childTnLst>
                                    <p:animEffect transition="out" filter="fade">
                                      <p:cBhvr>
                                        <p:cTn id="181" dur="500" tmFilter="0, 0; .2, .5; .8, .5; 1, 0"/>
                                        <p:tgtEl>
                                          <p:spTgt spid="14">
                                            <p:txEl>
                                              <p:pRg st="0" end="0"/>
                                            </p:txEl>
                                          </p:spTgt>
                                        </p:tgtEl>
                                      </p:cBhvr>
                                    </p:animEffect>
                                    <p:animScale>
                                      <p:cBhvr>
                                        <p:cTn id="182" dur="250" autoRev="1" fill="hold"/>
                                        <p:tgtEl>
                                          <p:spTgt spid="14">
                                            <p:txEl>
                                              <p:pRg st="0" end="0"/>
                                            </p:txEl>
                                          </p:spTgt>
                                        </p:tgtEl>
                                      </p:cBhvr>
                                      <p:by x="105000" y="105000"/>
                                    </p:animScale>
                                  </p:childTnLst>
                                </p:cTn>
                              </p:par>
                            </p:childTnLst>
                          </p:cTn>
                        </p:par>
                      </p:childTnLst>
                    </p:cTn>
                  </p:par>
                  <p:par>
                    <p:cTn id="183" fill="hold">
                      <p:stCondLst>
                        <p:cond delay="indefinite"/>
                      </p:stCondLst>
                      <p:childTnLst>
                        <p:par>
                          <p:cTn id="184" fill="hold">
                            <p:stCondLst>
                              <p:cond delay="0"/>
                            </p:stCondLst>
                            <p:childTnLst>
                              <p:par>
                                <p:cTn id="185" presetID="26" presetClass="emph" presetSubtype="0" fill="hold" grpId="4" nodeType="clickEffect">
                                  <p:stCondLst>
                                    <p:cond delay="0"/>
                                  </p:stCondLst>
                                  <p:childTnLst>
                                    <p:animEffect transition="out" filter="fade">
                                      <p:cBhvr>
                                        <p:cTn id="186" dur="500" tmFilter="0, 0; .2, .5; .8, .5; 1, 0"/>
                                        <p:tgtEl>
                                          <p:spTgt spid="15"/>
                                        </p:tgtEl>
                                      </p:cBhvr>
                                    </p:animEffect>
                                    <p:animScale>
                                      <p:cBhvr>
                                        <p:cTn id="187" dur="250" autoRev="1" fill="hold"/>
                                        <p:tgtEl>
                                          <p:spTgt spid="15"/>
                                        </p:tgtEl>
                                      </p:cBhvr>
                                      <p:by x="105000" y="105000"/>
                                    </p:animScale>
                                  </p:childTnLst>
                                </p:cTn>
                              </p:par>
                            </p:childTnLst>
                          </p:cTn>
                        </p:par>
                      </p:childTnLst>
                    </p:cTn>
                  </p:par>
                  <p:par>
                    <p:cTn id="188" fill="hold">
                      <p:stCondLst>
                        <p:cond delay="indefinite"/>
                      </p:stCondLst>
                      <p:childTnLst>
                        <p:par>
                          <p:cTn id="189" fill="hold">
                            <p:stCondLst>
                              <p:cond delay="0"/>
                            </p:stCondLst>
                            <p:childTnLst>
                              <p:par>
                                <p:cTn id="190" presetID="26" presetClass="emph" presetSubtype="0" fill="hold" grpId="1" nodeType="clickEffect">
                                  <p:stCondLst>
                                    <p:cond delay="0"/>
                                  </p:stCondLst>
                                  <p:childTnLst>
                                    <p:animEffect transition="out" filter="fade">
                                      <p:cBhvr>
                                        <p:cTn id="191" dur="500" tmFilter="0, 0; .2, .5; .8, .5; 1, 0"/>
                                        <p:tgtEl>
                                          <p:spTgt spid="14">
                                            <p:txEl>
                                              <p:pRg st="0" end="0"/>
                                            </p:txEl>
                                          </p:spTgt>
                                        </p:tgtEl>
                                      </p:cBhvr>
                                    </p:animEffect>
                                    <p:animScale>
                                      <p:cBhvr>
                                        <p:cTn id="192" dur="250" autoRev="1" fill="hold"/>
                                        <p:tgtEl>
                                          <p:spTgt spid="14">
                                            <p:txEl>
                                              <p:pRg st="0" end="0"/>
                                            </p:txEl>
                                          </p:spTgt>
                                        </p:tgtEl>
                                      </p:cBhvr>
                                      <p:by x="105000" y="105000"/>
                                    </p:animScale>
                                  </p:childTnLst>
                                </p:cTn>
                              </p:par>
                            </p:childTnLst>
                          </p:cTn>
                        </p:par>
                      </p:childTnLst>
                    </p:cTn>
                  </p:par>
                  <p:par>
                    <p:cTn id="193" fill="hold">
                      <p:stCondLst>
                        <p:cond delay="indefinite"/>
                      </p:stCondLst>
                      <p:childTnLst>
                        <p:par>
                          <p:cTn id="194" fill="hold">
                            <p:stCondLst>
                              <p:cond delay="0"/>
                            </p:stCondLst>
                            <p:childTnLst>
                              <p:par>
                                <p:cTn id="195" presetID="26" presetClass="emph" presetSubtype="0" fill="hold" grpId="4" nodeType="clickEffect">
                                  <p:stCondLst>
                                    <p:cond delay="0"/>
                                  </p:stCondLst>
                                  <p:childTnLst>
                                    <p:animEffect transition="out" filter="fade">
                                      <p:cBhvr>
                                        <p:cTn id="196" dur="500" tmFilter="0, 0; .2, .5; .8, .5; 1, 0"/>
                                        <p:tgtEl>
                                          <p:spTgt spid="11"/>
                                        </p:tgtEl>
                                      </p:cBhvr>
                                    </p:animEffect>
                                    <p:animScale>
                                      <p:cBhvr>
                                        <p:cTn id="197" dur="250" autoRev="1" fill="hold"/>
                                        <p:tgtEl>
                                          <p:spTgt spid="11"/>
                                        </p:tgtEl>
                                      </p:cBhvr>
                                      <p:by x="105000" y="105000"/>
                                    </p:animScale>
                                  </p:childTnLst>
                                </p:cTn>
                              </p:par>
                            </p:childTnLst>
                          </p:cTn>
                        </p:par>
                      </p:childTnLst>
                    </p:cTn>
                  </p:par>
                  <p:par>
                    <p:cTn id="198" fill="hold">
                      <p:stCondLst>
                        <p:cond delay="indefinite"/>
                      </p:stCondLst>
                      <p:childTnLst>
                        <p:par>
                          <p:cTn id="199" fill="hold">
                            <p:stCondLst>
                              <p:cond delay="0"/>
                            </p:stCondLst>
                            <p:childTnLst>
                              <p:par>
                                <p:cTn id="200" presetID="26" presetClass="emph" presetSubtype="0" fill="hold" grpId="7" nodeType="clickEffect">
                                  <p:stCondLst>
                                    <p:cond delay="0"/>
                                  </p:stCondLst>
                                  <p:childTnLst>
                                    <p:animEffect transition="out" filter="fade">
                                      <p:cBhvr>
                                        <p:cTn id="201" dur="500" tmFilter="0, 0; .2, .5; .8, .5; 1, 0"/>
                                        <p:tgtEl>
                                          <p:spTgt spid="15"/>
                                        </p:tgtEl>
                                      </p:cBhvr>
                                    </p:animEffect>
                                    <p:animScale>
                                      <p:cBhvr>
                                        <p:cTn id="202" dur="250" autoRev="1" fill="hold"/>
                                        <p:tgtEl>
                                          <p:spTgt spid="15"/>
                                        </p:tgtEl>
                                      </p:cBhvr>
                                      <p:by x="105000" y="105000"/>
                                    </p:animScale>
                                  </p:childTnLst>
                                </p:cTn>
                              </p:par>
                            </p:childTnLst>
                          </p:cTn>
                        </p:par>
                      </p:childTnLst>
                    </p:cTn>
                  </p:par>
                  <p:par>
                    <p:cTn id="203" fill="hold">
                      <p:stCondLst>
                        <p:cond delay="indefinite"/>
                      </p:stCondLst>
                      <p:childTnLst>
                        <p:par>
                          <p:cTn id="204" fill="hold">
                            <p:stCondLst>
                              <p:cond delay="0"/>
                            </p:stCondLst>
                            <p:childTnLst>
                              <p:par>
                                <p:cTn id="205" presetID="26" presetClass="emph" presetSubtype="0" fill="hold" grpId="6" nodeType="clickEffect">
                                  <p:stCondLst>
                                    <p:cond delay="0"/>
                                  </p:stCondLst>
                                  <p:childTnLst>
                                    <p:animEffect transition="out" filter="fade">
                                      <p:cBhvr>
                                        <p:cTn id="206" dur="500" tmFilter="0, 0; .2, .5; .8, .5; 1, 0"/>
                                        <p:tgtEl>
                                          <p:spTgt spid="13">
                                            <p:txEl>
                                              <p:pRg st="0" end="0"/>
                                            </p:txEl>
                                          </p:spTgt>
                                        </p:tgtEl>
                                      </p:cBhvr>
                                    </p:animEffect>
                                    <p:animScale>
                                      <p:cBhvr>
                                        <p:cTn id="207" dur="250" autoRev="1" fill="hold"/>
                                        <p:tgtEl>
                                          <p:spTgt spid="13">
                                            <p:txEl>
                                              <p:pRg st="0" end="0"/>
                                            </p:txEl>
                                          </p:spTgt>
                                        </p:tgtEl>
                                      </p:cBhvr>
                                      <p:by x="105000" y="105000"/>
                                    </p:animScale>
                                  </p:childTnLst>
                                </p:cTn>
                              </p:par>
                            </p:childTnLst>
                          </p:cTn>
                        </p:par>
                      </p:childTnLst>
                    </p:cTn>
                  </p:par>
                  <p:par>
                    <p:cTn id="208" fill="hold">
                      <p:stCondLst>
                        <p:cond delay="indefinite"/>
                      </p:stCondLst>
                      <p:childTnLst>
                        <p:par>
                          <p:cTn id="209" fill="hold">
                            <p:stCondLst>
                              <p:cond delay="0"/>
                            </p:stCondLst>
                            <p:childTnLst>
                              <p:par>
                                <p:cTn id="210" presetID="26" presetClass="emph" presetSubtype="0" fill="hold" grpId="7" nodeType="clickEffect">
                                  <p:stCondLst>
                                    <p:cond delay="0"/>
                                  </p:stCondLst>
                                  <p:childTnLst>
                                    <p:animEffect transition="out" filter="fade">
                                      <p:cBhvr>
                                        <p:cTn id="211" dur="500" tmFilter="0, 0; .2, .5; .8, .5; 1, 0"/>
                                        <p:tgtEl>
                                          <p:spTgt spid="7"/>
                                        </p:tgtEl>
                                      </p:cBhvr>
                                    </p:animEffect>
                                    <p:animScale>
                                      <p:cBhvr>
                                        <p:cTn id="212" dur="250" autoRev="1" fill="hold"/>
                                        <p:tgtEl>
                                          <p:spTgt spid="7"/>
                                        </p:tgtEl>
                                      </p:cBhvr>
                                      <p:by x="105000" y="105000"/>
                                    </p:animScale>
                                  </p:childTnLst>
                                </p:cTn>
                              </p:par>
                            </p:childTnLst>
                          </p:cTn>
                        </p:par>
                      </p:childTnLst>
                    </p:cTn>
                  </p:par>
                  <p:par>
                    <p:cTn id="213" fill="hold">
                      <p:stCondLst>
                        <p:cond delay="indefinite"/>
                      </p:stCondLst>
                      <p:childTnLst>
                        <p:par>
                          <p:cTn id="214" fill="hold">
                            <p:stCondLst>
                              <p:cond delay="0"/>
                            </p:stCondLst>
                            <p:childTnLst>
                              <p:par>
                                <p:cTn id="215" presetID="26" presetClass="emph" presetSubtype="0" fill="hold" grpId="3" nodeType="clickEffect">
                                  <p:stCondLst>
                                    <p:cond delay="0"/>
                                  </p:stCondLst>
                                  <p:childTnLst>
                                    <p:animEffect transition="out" filter="fade">
                                      <p:cBhvr>
                                        <p:cTn id="216" dur="500" tmFilter="0, 0; .2, .5; .8, .5; 1, 0"/>
                                        <p:tgtEl>
                                          <p:spTgt spid="14">
                                            <p:txEl>
                                              <p:pRg st="0" end="0"/>
                                            </p:txEl>
                                          </p:spTgt>
                                        </p:tgtEl>
                                      </p:cBhvr>
                                    </p:animEffect>
                                    <p:animScale>
                                      <p:cBhvr>
                                        <p:cTn id="217" dur="250" autoRev="1" fill="hold"/>
                                        <p:tgtEl>
                                          <p:spTgt spid="14">
                                            <p:txEl>
                                              <p:pRg st="0" end="0"/>
                                            </p:txEl>
                                          </p:spTgt>
                                        </p:tgtEl>
                                      </p:cBhvr>
                                      <p:by x="105000" y="105000"/>
                                    </p:animScale>
                                  </p:childTnLst>
                                </p:cTn>
                              </p:par>
                            </p:childTnLst>
                          </p:cTn>
                        </p:par>
                      </p:childTnLst>
                    </p:cTn>
                  </p:par>
                  <p:par>
                    <p:cTn id="218" fill="hold">
                      <p:stCondLst>
                        <p:cond delay="indefinite"/>
                      </p:stCondLst>
                      <p:childTnLst>
                        <p:par>
                          <p:cTn id="219" fill="hold">
                            <p:stCondLst>
                              <p:cond delay="0"/>
                            </p:stCondLst>
                            <p:childTnLst>
                              <p:par>
                                <p:cTn id="220" presetID="26" presetClass="emph" presetSubtype="0" fill="hold" grpId="6" nodeType="clickEffect">
                                  <p:stCondLst>
                                    <p:cond delay="0"/>
                                  </p:stCondLst>
                                  <p:childTnLst>
                                    <p:animEffect transition="out" filter="fade">
                                      <p:cBhvr>
                                        <p:cTn id="221" dur="500" tmFilter="0, 0; .2, .5; .8, .5; 1, 0"/>
                                        <p:tgtEl>
                                          <p:spTgt spid="10"/>
                                        </p:tgtEl>
                                      </p:cBhvr>
                                    </p:animEffect>
                                    <p:animScale>
                                      <p:cBhvr>
                                        <p:cTn id="222" dur="250" autoRev="1" fill="hold"/>
                                        <p:tgtEl>
                                          <p:spTgt spid="10"/>
                                        </p:tgtEl>
                                      </p:cBhvr>
                                      <p:by x="105000" y="105000"/>
                                    </p:animScale>
                                  </p:childTnLst>
                                </p:cTn>
                              </p:par>
                            </p:childTnLst>
                          </p:cTn>
                        </p:par>
                      </p:childTnLst>
                    </p:cTn>
                  </p:par>
                  <p:par>
                    <p:cTn id="223" fill="hold">
                      <p:stCondLst>
                        <p:cond delay="indefinite"/>
                      </p:stCondLst>
                      <p:childTnLst>
                        <p:par>
                          <p:cTn id="224" fill="hold">
                            <p:stCondLst>
                              <p:cond delay="0"/>
                            </p:stCondLst>
                            <p:childTnLst>
                              <p:par>
                                <p:cTn id="225" presetID="26" presetClass="emph" presetSubtype="0" fill="hold" grpId="6" nodeType="clickEffect">
                                  <p:stCondLst>
                                    <p:cond delay="0"/>
                                  </p:stCondLst>
                                  <p:childTnLst>
                                    <p:animEffect transition="out" filter="fade">
                                      <p:cBhvr>
                                        <p:cTn id="226" dur="500" tmFilter="0, 0; .2, .5; .8, .5; 1, 0"/>
                                        <p:tgtEl>
                                          <p:spTgt spid="9"/>
                                        </p:tgtEl>
                                      </p:cBhvr>
                                    </p:animEffect>
                                    <p:animScale>
                                      <p:cBhvr>
                                        <p:cTn id="227" dur="250" autoRev="1" fill="hold"/>
                                        <p:tgtEl>
                                          <p:spTgt spid="9"/>
                                        </p:tgtEl>
                                      </p:cBhvr>
                                      <p:by x="105000" y="105000"/>
                                    </p:animScale>
                                  </p:childTnLst>
                                </p:cTn>
                              </p:par>
                            </p:childTnLst>
                          </p:cTn>
                        </p:par>
                      </p:childTnLst>
                    </p:cTn>
                  </p:par>
                  <p:par>
                    <p:cTn id="228" fill="hold">
                      <p:stCondLst>
                        <p:cond delay="indefinite"/>
                      </p:stCondLst>
                      <p:childTnLst>
                        <p:par>
                          <p:cTn id="229" fill="hold">
                            <p:stCondLst>
                              <p:cond delay="0"/>
                            </p:stCondLst>
                            <p:childTnLst>
                              <p:par>
                                <p:cTn id="230" presetID="26" presetClass="emph" presetSubtype="0" fill="hold" grpId="4" nodeType="clickEffect">
                                  <p:stCondLst>
                                    <p:cond delay="0"/>
                                  </p:stCondLst>
                                  <p:childTnLst>
                                    <p:animEffect transition="out" filter="fade">
                                      <p:cBhvr>
                                        <p:cTn id="231" dur="500" tmFilter="0, 0; .2, .5; .8, .5; 1, 0"/>
                                        <p:tgtEl>
                                          <p:spTgt spid="14">
                                            <p:txEl>
                                              <p:pRg st="0" end="0"/>
                                            </p:txEl>
                                          </p:spTgt>
                                        </p:tgtEl>
                                      </p:cBhvr>
                                    </p:animEffect>
                                    <p:animScale>
                                      <p:cBhvr>
                                        <p:cTn id="232" dur="250" autoRev="1" fill="hold"/>
                                        <p:tgtEl>
                                          <p:spTgt spid="14">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2"/>
      <p:bldP spid="7" grpId="3"/>
      <p:bldP spid="7" grpId="4"/>
      <p:bldP spid="7" grpId="5"/>
      <p:bldP spid="7" grpId="7"/>
      <p:bldP spid="9" grpId="0"/>
      <p:bldP spid="9" grpId="1"/>
      <p:bldP spid="9" grpId="2"/>
      <p:bldP spid="9" grpId="3"/>
      <p:bldP spid="9" grpId="4"/>
      <p:bldP spid="9" grpId="5"/>
      <p:bldP spid="9" grpId="6"/>
      <p:bldP spid="10" grpId="0"/>
      <p:bldP spid="10" grpId="1"/>
      <p:bldP spid="10" grpId="2"/>
      <p:bldP spid="10" grpId="3"/>
      <p:bldP spid="10" grpId="4"/>
      <p:bldP spid="10" grpId="5"/>
      <p:bldP spid="10" grpId="6"/>
      <p:bldP spid="11" grpId="0"/>
      <p:bldP spid="11" grpId="1"/>
      <p:bldP spid="11" grpId="2"/>
      <p:bldP spid="11" grpId="4"/>
      <p:bldP spid="8" grpId="0"/>
      <p:bldP spid="8" grpId="1"/>
      <p:bldP spid="8" grpId="2"/>
      <p:bldP spid="12" grpId="0"/>
      <p:bldP spid="12" grpId="1"/>
      <p:bldP spid="12" grpId="3"/>
      <p:bldP spid="12" grpId="4"/>
      <p:bldP spid="13" grpId="0" build="allAtOnce"/>
      <p:bldP spid="13" grpId="1" build="allAtOnce"/>
      <p:bldP spid="13" grpId="2" build="allAtOnce"/>
      <p:bldP spid="13" grpId="4" build="allAtOnce"/>
      <p:bldP spid="13" grpId="5" build="allAtOnce"/>
      <p:bldP spid="13" grpId="6" build="allAtOnce"/>
      <p:bldP spid="14" grpId="0" build="allAtOnce"/>
      <p:bldP spid="14" grpId="1" build="allAtOnce"/>
      <p:bldP spid="14" grpId="3" build="allAtOnce"/>
      <p:bldP spid="14" grpId="4" build="allAtOnce"/>
      <p:bldP spid="14" grpId="6" build="allAtOnce"/>
      <p:bldP spid="15" grpId="0"/>
      <p:bldP spid="15" grpId="4"/>
      <p:bldP spid="15" grpId="7"/>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44824"/>
            <a:ext cx="8229600" cy="1143000"/>
          </a:xfrm>
        </p:spPr>
        <p:txBody>
          <a:bodyPr>
            <a:normAutofit/>
          </a:bodyPr>
          <a:lstStyle/>
          <a:p>
            <a:r>
              <a:rPr lang="zh-CN" altLang="en-US" sz="4000" dirty="0" smtClean="0">
                <a:solidFill>
                  <a:srgbClr val="FF0000"/>
                </a:solidFill>
                <a:latin typeface="DFKai-SB" pitchFamily="65" charset="-120"/>
                <a:ea typeface="DFKai-SB" pitchFamily="65" charset="-120"/>
              </a:rPr>
              <a:t>爆米花</a:t>
            </a:r>
            <a:r>
              <a:rPr lang="zh-CN" altLang="en-US" sz="4000" dirty="0" smtClean="0"/>
              <a:t> </a:t>
            </a:r>
            <a:r>
              <a:rPr lang="en-US" altLang="zh-CN" sz="4000" dirty="0" smtClean="0">
                <a:solidFill>
                  <a:srgbClr val="FF0000"/>
                </a:solidFill>
              </a:rPr>
              <a:t>(bào mĭ hu</a:t>
            </a:r>
            <a:r>
              <a:rPr lang="en-US" altLang="zh-CN" sz="4000" dirty="0" smtClean="0">
                <a:solidFill>
                  <a:srgbClr val="FF0000"/>
                </a:solidFill>
                <a:latin typeface="Calibri"/>
              </a:rPr>
              <a:t>ā</a:t>
            </a:r>
            <a:r>
              <a:rPr lang="en-US" altLang="zh-CN" sz="4000" dirty="0" smtClean="0">
                <a:solidFill>
                  <a:srgbClr val="FF0000"/>
                </a:solidFill>
              </a:rPr>
              <a:t>) </a:t>
            </a:r>
            <a:r>
              <a:rPr lang="en-US" sz="4000" dirty="0" smtClean="0">
                <a:solidFill>
                  <a:srgbClr val="FF0000"/>
                </a:solidFill>
              </a:rPr>
              <a:t>Popcorn Read</a:t>
            </a:r>
            <a:endParaRPr lang="en-US" sz="4000" dirty="0">
              <a:solidFill>
                <a:srgbClr val="FF0000"/>
              </a:solidFill>
            </a:endParaRPr>
          </a:p>
        </p:txBody>
      </p:sp>
      <p:pic>
        <p:nvPicPr>
          <p:cNvPr id="2050" name="Picture 2" descr="C:\Users\Owner\AppData\Local\Microsoft\Windows\Temporary Internet Files\Content.IE5\3WB2OR4N\MC900234605[1].wmf"/>
          <p:cNvPicPr>
            <a:picLocks noGrp="1" noChangeAspect="1" noChangeArrowheads="1"/>
          </p:cNvPicPr>
          <p:nvPr>
            <p:ph idx="1"/>
          </p:nvPr>
        </p:nvPicPr>
        <p:blipFill>
          <a:blip r:embed="rId3" cstate="print"/>
          <a:srcRect/>
          <a:stretch>
            <a:fillRect/>
          </a:stretch>
        </p:blipFill>
        <p:spPr bwMode="auto">
          <a:xfrm>
            <a:off x="3707904" y="2852936"/>
            <a:ext cx="1541986" cy="2228310"/>
          </a:xfrm>
          <a:prstGeom prst="rect">
            <a:avLst/>
          </a:prstGeom>
          <a:noFill/>
        </p:spPr>
      </p:pic>
      <p:sp>
        <p:nvSpPr>
          <p:cNvPr id="5" name="TextBox 4"/>
          <p:cNvSpPr txBox="1"/>
          <p:nvPr/>
        </p:nvSpPr>
        <p:spPr>
          <a:xfrm>
            <a:off x="683568" y="332656"/>
            <a:ext cx="8100392" cy="1815882"/>
          </a:xfrm>
          <a:prstGeom prst="rect">
            <a:avLst/>
          </a:prstGeom>
          <a:noFill/>
        </p:spPr>
        <p:txBody>
          <a:bodyPr wrap="square" rtlCol="0">
            <a:spAutoFit/>
          </a:bodyPr>
          <a:lstStyle/>
          <a:p>
            <a:pPr algn="ctr"/>
            <a:r>
              <a:rPr lang="en-US" sz="2800" dirty="0" smtClean="0"/>
              <a:t>Take out U4 reading comp. exercise.</a:t>
            </a:r>
          </a:p>
          <a:p>
            <a:pPr algn="ctr"/>
            <a:r>
              <a:rPr lang="en-US" altLang="zh-CN" sz="2800" dirty="0" smtClean="0"/>
              <a:t>Practice with your small group and prepare for</a:t>
            </a:r>
            <a:r>
              <a:rPr lang="en-US" sz="2800" dirty="0" smtClean="0"/>
              <a:t> Popcorn Read</a:t>
            </a:r>
          </a:p>
          <a:p>
            <a:r>
              <a:rPr lang="zh-CN" altLang="en-US" sz="2800" dirty="0" smtClean="0">
                <a:latin typeface="DFKai-SB" pitchFamily="65" charset="-120"/>
                <a:ea typeface="DFKai-SB" pitchFamily="65" charset="-120"/>
              </a:rPr>
              <a:t>                  两分钟</a:t>
            </a:r>
            <a:endParaRPr lang="en-US" sz="2800"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writing competition</a:t>
            </a:r>
            <a:endParaRPr lang="en-US" dirty="0"/>
          </a:p>
        </p:txBody>
      </p:sp>
      <p:sp>
        <p:nvSpPr>
          <p:cNvPr id="3" name="Content Placeholder 2"/>
          <p:cNvSpPr>
            <a:spLocks noGrp="1"/>
          </p:cNvSpPr>
          <p:nvPr>
            <p:ph idx="1"/>
          </p:nvPr>
        </p:nvSpPr>
        <p:spPr/>
        <p:txBody>
          <a:bodyPr/>
          <a:lstStyle/>
          <a:p>
            <a:r>
              <a:rPr lang="en-US" dirty="0" smtClean="0"/>
              <a:t>Practice writing U4.3 master vocab</a:t>
            </a:r>
            <a:r>
              <a:rPr lang="en-US" altLang="zh-TW" dirty="0" smtClean="0"/>
              <a:t>.</a:t>
            </a:r>
            <a:endParaRPr lang="en-US" dirty="0" smtClean="0"/>
          </a:p>
          <a:p>
            <a:r>
              <a:rPr lang="en-US" dirty="0" smtClean="0"/>
              <a:t>Large  group competition will start in </a:t>
            </a:r>
            <a:r>
              <a:rPr lang="zh-CN" altLang="en-US" dirty="0" smtClean="0">
                <a:latin typeface="DFKai-SB" pitchFamily="65" charset="-120"/>
                <a:ea typeface="DFKai-SB" pitchFamily="65" charset="-120"/>
              </a:rPr>
              <a:t>两分钟</a:t>
            </a:r>
            <a:endParaRPr lang="en-US" dirty="0">
              <a:latin typeface="DFKai-SB" pitchFamily="65" charset="-120"/>
              <a:ea typeface="DFKai-SB" pitchFamily="65" charset="-120"/>
            </a:endParaRPr>
          </a:p>
        </p:txBody>
      </p:sp>
      <p:pic>
        <p:nvPicPr>
          <p:cNvPr id="73730" name="Picture 2" descr="C:\Users\Owner\AppData\Local\Microsoft\Windows\Temporary Internet Files\Content.IE5\WX72B58T\MC900440428[1].wmf"/>
          <p:cNvPicPr>
            <a:picLocks noChangeAspect="1" noChangeArrowheads="1"/>
          </p:cNvPicPr>
          <p:nvPr/>
        </p:nvPicPr>
        <p:blipFill>
          <a:blip r:embed="rId3" cstate="print"/>
          <a:srcRect/>
          <a:stretch>
            <a:fillRect/>
          </a:stretch>
        </p:blipFill>
        <p:spPr bwMode="auto">
          <a:xfrm>
            <a:off x="3347864" y="3212976"/>
            <a:ext cx="1736725"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b="43947"/>
          <a:stretch>
            <a:fillRect/>
          </a:stretch>
        </p:blipFill>
        <p:spPr bwMode="auto">
          <a:xfrm>
            <a:off x="-180528" y="0"/>
            <a:ext cx="9144000" cy="6858000"/>
          </a:xfrm>
          <a:prstGeom prst="rect">
            <a:avLst/>
          </a:prstGeom>
          <a:noFill/>
          <a:ln w="9525">
            <a:noFill/>
            <a:miter lim="800000"/>
            <a:headEnd/>
            <a:tailEnd/>
          </a:ln>
        </p:spPr>
      </p:pic>
      <p:sp>
        <p:nvSpPr>
          <p:cNvPr id="21507" name="Rectangle 3"/>
          <p:cNvSpPr>
            <a:spLocks noChangeArrowheads="1"/>
          </p:cNvSpPr>
          <p:nvPr/>
        </p:nvSpPr>
        <p:spPr bwMode="auto">
          <a:xfrm>
            <a:off x="1219200" y="381000"/>
            <a:ext cx="8497887" cy="1008062"/>
          </a:xfrm>
          <a:prstGeom prst="rect">
            <a:avLst/>
          </a:prstGeom>
          <a:noFill/>
          <a:ln w="9525">
            <a:noFill/>
            <a:miter lim="800000"/>
            <a:headEnd/>
            <a:tailEnd/>
          </a:ln>
        </p:spPr>
        <p:txBody>
          <a:bodyPr anchor="ctr"/>
          <a:lstStyle/>
          <a:p>
            <a:r>
              <a:rPr lang="zh-CN" altLang="en-US" sz="4400" b="1" dirty="0" smtClean="0">
                <a:ea typeface="SimSun" pitchFamily="2" charset="-122"/>
              </a:rPr>
              <a:t>作业 </a:t>
            </a:r>
            <a:r>
              <a:rPr lang="en-US" altLang="zh-CN" sz="4400" b="1" dirty="0" smtClean="0">
                <a:ea typeface="SimSun" pitchFamily="2" charset="-122"/>
              </a:rPr>
              <a:t>Homework  </a:t>
            </a:r>
            <a:endParaRPr lang="en-US" altLang="zh-CN" sz="2800" b="1" dirty="0" smtClean="0">
              <a:ea typeface="SimSun" pitchFamily="2" charset="-122"/>
            </a:endParaRPr>
          </a:p>
          <a:p>
            <a:endParaRPr lang="en-US" altLang="zh-CN" sz="3600" b="1" dirty="0">
              <a:ea typeface="SimSun" pitchFamily="2" charset="-122"/>
            </a:endParaRPr>
          </a:p>
        </p:txBody>
      </p:sp>
      <p:sp>
        <p:nvSpPr>
          <p:cNvPr id="21508" name="Rectangle 6"/>
          <p:cNvSpPr>
            <a:spLocks noChangeArrowheads="1"/>
          </p:cNvSpPr>
          <p:nvPr/>
        </p:nvSpPr>
        <p:spPr bwMode="auto">
          <a:xfrm>
            <a:off x="1295400" y="2209800"/>
            <a:ext cx="7848600" cy="1008062"/>
          </a:xfrm>
          <a:prstGeom prst="rect">
            <a:avLst/>
          </a:prstGeom>
          <a:noFill/>
          <a:ln w="9525">
            <a:noFill/>
            <a:miter lim="800000"/>
            <a:headEnd/>
            <a:tailEnd/>
          </a:ln>
        </p:spPr>
        <p:txBody>
          <a:bodyPr anchor="ctr"/>
          <a:lstStyle/>
          <a:p>
            <a:pPr marL="514350" lvl="0" indent="-514350"/>
            <a:endParaRPr lang="en-US" altLang="zh-TW" sz="3200" dirty="0" smtClean="0">
              <a:latin typeface="Arial" pitchFamily="34" charset="0"/>
              <a:cs typeface="Arial" pitchFamily="34" charset="0"/>
            </a:endParaRPr>
          </a:p>
        </p:txBody>
      </p:sp>
      <p:sp>
        <p:nvSpPr>
          <p:cNvPr id="7" name="TextBox 6"/>
          <p:cNvSpPr txBox="1"/>
          <p:nvPr/>
        </p:nvSpPr>
        <p:spPr>
          <a:xfrm>
            <a:off x="971600" y="1124744"/>
            <a:ext cx="8640960" cy="5693866"/>
          </a:xfrm>
          <a:prstGeom prst="rect">
            <a:avLst/>
          </a:prstGeom>
          <a:noFill/>
        </p:spPr>
        <p:txBody>
          <a:bodyPr wrap="square" rtlCol="0">
            <a:spAutoFit/>
          </a:bodyPr>
          <a:lstStyle/>
          <a:p>
            <a:pPr marL="514350" indent="-514350">
              <a:lnSpc>
                <a:spcPct val="150000"/>
              </a:lnSpc>
              <a:buAutoNum type="arabicParenR"/>
            </a:pPr>
            <a:r>
              <a:rPr lang="en-US" altLang="zh-CN" sz="2800" b="1" dirty="0" smtClean="0"/>
              <a:t>Study U4.3 </a:t>
            </a:r>
            <a:r>
              <a:rPr lang="en-US" altLang="zh-CN" sz="2800" b="1" dirty="0" err="1" smtClean="0"/>
              <a:t>vocab</a:t>
            </a:r>
            <a:r>
              <a:rPr lang="en-US" altLang="zh-CN" sz="2800" b="1" dirty="0" smtClean="0"/>
              <a:t> </a:t>
            </a:r>
          </a:p>
          <a:p>
            <a:pPr marL="514350" indent="-514350">
              <a:lnSpc>
                <a:spcPct val="150000"/>
              </a:lnSpc>
            </a:pPr>
            <a:r>
              <a:rPr lang="zh-CN" altLang="en-US" sz="2800" b="1" dirty="0" smtClean="0"/>
              <a:t>     </a:t>
            </a:r>
            <a:r>
              <a:rPr lang="en-US" altLang="zh-CN" sz="2800" b="1" dirty="0" smtClean="0"/>
              <a:t>Prepare for </a:t>
            </a:r>
            <a:r>
              <a:rPr lang="en-US" altLang="zh-CN" sz="2800" b="1" dirty="0" smtClean="0"/>
              <a:t>U3B </a:t>
            </a:r>
            <a:r>
              <a:rPr lang="en-US" altLang="zh-CN" sz="2800" b="1" dirty="0" smtClean="0"/>
              <a:t>reading comp. quiz </a:t>
            </a:r>
          </a:p>
          <a:p>
            <a:pPr marL="514350" indent="-514350">
              <a:lnSpc>
                <a:spcPct val="150000"/>
              </a:lnSpc>
            </a:pPr>
            <a:r>
              <a:rPr lang="en-US" altLang="zh-CN" sz="2800" b="1" dirty="0"/>
              <a:t>2</a:t>
            </a:r>
            <a:r>
              <a:rPr lang="en-US" altLang="zh-CN" sz="2800" b="1" dirty="0" smtClean="0"/>
              <a:t>) </a:t>
            </a:r>
            <a:r>
              <a:rPr lang="en-US" altLang="zh-CN" sz="2800" b="1" dirty="0" smtClean="0"/>
              <a:t>Prepare for </a:t>
            </a:r>
            <a:r>
              <a:rPr lang="en-US" altLang="zh-CN" sz="2800" b="1" dirty="0" smtClean="0"/>
              <a:t>U3B </a:t>
            </a:r>
            <a:r>
              <a:rPr lang="en-US" altLang="zh-CN" sz="2800" b="1" dirty="0" smtClean="0"/>
              <a:t>final speaking assessment</a:t>
            </a:r>
          </a:p>
          <a:p>
            <a:pPr marL="514350" indent="-514350">
              <a:lnSpc>
                <a:spcPct val="150000"/>
              </a:lnSpc>
            </a:pPr>
            <a:endParaRPr lang="en-US" altLang="zh-CN" sz="2800" b="1"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628800"/>
            <a:ext cx="7162800" cy="2554545"/>
          </a:xfrm>
          <a:prstGeom prst="rect">
            <a:avLst/>
          </a:prstGeom>
        </p:spPr>
        <p:txBody>
          <a:bodyPr wrap="square">
            <a:spAutoFit/>
          </a:bodyPr>
          <a:lstStyle/>
          <a:p>
            <a:r>
              <a:rPr lang="en-US" sz="3200" dirty="0" smtClean="0"/>
              <a:t>You have to "act out“ a sentence given by teacher without speaking, while the class try to guess what the phrase is in Chinese. The objective is for our class to guess the sentence as quickly as possible. </a:t>
            </a:r>
            <a:endParaRPr lang="en-US" sz="3200" dirty="0"/>
          </a:p>
        </p:txBody>
      </p:sp>
      <p:sp>
        <p:nvSpPr>
          <p:cNvPr id="3" name="Rectangle 2"/>
          <p:cNvSpPr/>
          <p:nvPr/>
        </p:nvSpPr>
        <p:spPr>
          <a:xfrm>
            <a:off x="2483768" y="0"/>
            <a:ext cx="3982885" cy="707886"/>
          </a:xfrm>
          <a:prstGeom prst="rect">
            <a:avLst/>
          </a:prstGeom>
        </p:spPr>
        <p:txBody>
          <a:bodyPr wrap="none">
            <a:spAutoFit/>
          </a:bodyPr>
          <a:lstStyle/>
          <a:p>
            <a:r>
              <a:rPr lang="en-US" sz="4000" dirty="0" smtClean="0"/>
              <a:t>Chinese Charades </a:t>
            </a:r>
            <a:endParaRPr lang="en-US" sz="4000" dirty="0"/>
          </a:p>
        </p:txBody>
      </p:sp>
      <p:pic>
        <p:nvPicPr>
          <p:cNvPr id="67586" name="Picture 2" descr="C:\Users\Owner\AppData\Local\Microsoft\Windows\Temporary Internet Files\Content.IE5\EMPGZ0UK\MM900283555[1].gif"/>
          <p:cNvPicPr>
            <a:picLocks noChangeAspect="1" noChangeArrowheads="1" noCrop="1"/>
          </p:cNvPicPr>
          <p:nvPr/>
        </p:nvPicPr>
        <p:blipFill>
          <a:blip r:embed="rId3" cstate="print"/>
          <a:srcRect/>
          <a:stretch>
            <a:fillRect/>
          </a:stretch>
        </p:blipFill>
        <p:spPr bwMode="auto">
          <a:xfrm>
            <a:off x="3635896" y="4149080"/>
            <a:ext cx="1907704" cy="2437622"/>
          </a:xfrm>
          <a:prstGeom prst="rect">
            <a:avLst/>
          </a:prstGeom>
          <a:noFill/>
        </p:spPr>
      </p:pic>
      <p:sp>
        <p:nvSpPr>
          <p:cNvPr id="7" name="TextBox 6"/>
          <p:cNvSpPr txBox="1"/>
          <p:nvPr/>
        </p:nvSpPr>
        <p:spPr>
          <a:xfrm>
            <a:off x="4067944" y="836712"/>
            <a:ext cx="4680520" cy="584775"/>
          </a:xfrm>
          <a:prstGeom prst="rect">
            <a:avLst/>
          </a:prstGeom>
          <a:noFill/>
        </p:spPr>
        <p:txBody>
          <a:bodyPr wrap="square" rtlCol="0">
            <a:spAutoFit/>
          </a:bodyPr>
          <a:lstStyle/>
          <a:p>
            <a:r>
              <a:rPr lang="en-US" altLang="zh-CN" sz="3200" dirty="0" smtClean="0">
                <a:latin typeface="DFKai-SB" pitchFamily="65" charset="-120"/>
                <a:ea typeface="DFKai-SB" pitchFamily="65" charset="-120"/>
              </a:rPr>
              <a:t>2.</a:t>
            </a:r>
            <a:r>
              <a:rPr lang="zh-CN" altLang="en-US" sz="3200" dirty="0" smtClean="0">
                <a:latin typeface="DFKai-SB" pitchFamily="65" charset="-120"/>
                <a:ea typeface="DFKai-SB" pitchFamily="65" charset="-120"/>
              </a:rPr>
              <a:t>我的</a:t>
            </a:r>
            <a:r>
              <a:rPr lang="en-US" altLang="zh-CN" sz="3200" u="sng" dirty="0" smtClean="0">
                <a:latin typeface="+mj-lt"/>
                <a:ea typeface="DFKai-SB" pitchFamily="65" charset="-120"/>
              </a:rPr>
              <a:t>body part </a:t>
            </a:r>
            <a:r>
              <a:rPr lang="en-US" altLang="zh-CN" sz="3200" dirty="0" smtClean="0">
                <a:latin typeface="+mj-lt"/>
                <a:ea typeface="DFKai-SB" pitchFamily="65" charset="-120"/>
              </a:rPr>
              <a:t> </a:t>
            </a:r>
            <a:r>
              <a:rPr lang="en-US" altLang="zh-CN" sz="3200" u="sng" dirty="0" smtClean="0">
                <a:latin typeface="+mj-lt"/>
                <a:ea typeface="DFKai-SB" pitchFamily="65" charset="-120"/>
              </a:rPr>
              <a:t>feeling</a:t>
            </a:r>
            <a:r>
              <a:rPr lang="zh-CN" altLang="en-US" sz="3200" dirty="0" smtClean="0">
                <a:latin typeface="DFKai-SB" pitchFamily="65" charset="-120"/>
                <a:ea typeface="DFKai-SB" pitchFamily="65" charset="-120"/>
              </a:rPr>
              <a:t>。</a:t>
            </a:r>
            <a:endParaRPr lang="en-US" sz="3200" dirty="0">
              <a:latin typeface="DFKai-SB" pitchFamily="65" charset="-120"/>
              <a:ea typeface="DFKai-SB" pitchFamily="65" charset="-120"/>
            </a:endParaRPr>
          </a:p>
        </p:txBody>
      </p:sp>
      <p:sp>
        <p:nvSpPr>
          <p:cNvPr id="9" name="TextBox 8"/>
          <p:cNvSpPr txBox="1"/>
          <p:nvPr/>
        </p:nvSpPr>
        <p:spPr>
          <a:xfrm>
            <a:off x="395536" y="836712"/>
            <a:ext cx="4038600" cy="584775"/>
          </a:xfrm>
          <a:prstGeom prst="rect">
            <a:avLst/>
          </a:prstGeom>
          <a:noFill/>
        </p:spPr>
        <p:txBody>
          <a:bodyPr wrap="square" rtlCol="0">
            <a:spAutoFit/>
          </a:bodyPr>
          <a:lstStyle/>
          <a:p>
            <a:r>
              <a:rPr lang="en-US" altLang="zh-CN" sz="3200" dirty="0" smtClean="0">
                <a:latin typeface="DFKai-SB" pitchFamily="65" charset="-120"/>
                <a:ea typeface="DFKai-SB" pitchFamily="65" charset="-120"/>
              </a:rPr>
              <a:t>1.</a:t>
            </a:r>
            <a:r>
              <a:rPr lang="zh-CN" altLang="en-US" sz="3200" dirty="0" smtClean="0">
                <a:latin typeface="DFKai-SB" pitchFamily="65" charset="-120"/>
                <a:ea typeface="DFKai-SB" pitchFamily="65" charset="-120"/>
              </a:rPr>
              <a:t>我</a:t>
            </a:r>
            <a:r>
              <a:rPr lang="en-US" altLang="zh-CN" sz="3200" dirty="0" smtClean="0">
                <a:latin typeface="+mj-lt"/>
                <a:ea typeface="DFKai-SB" pitchFamily="65" charset="-120"/>
              </a:rPr>
              <a:t>A</a:t>
            </a:r>
            <a:r>
              <a:rPr lang="zh-TW" altLang="en-US" sz="3200" dirty="0" smtClean="0">
                <a:latin typeface="+mj-lt"/>
                <a:ea typeface="DFKai-SB" pitchFamily="65" charset="-120"/>
              </a:rPr>
              <a:t>、</a:t>
            </a:r>
            <a:r>
              <a:rPr lang="en-US" altLang="zh-CN" sz="3200" dirty="0" smtClean="0">
                <a:latin typeface="+mj-lt"/>
                <a:ea typeface="DFKai-SB" pitchFamily="65" charset="-120"/>
              </a:rPr>
              <a:t>B</a:t>
            </a:r>
            <a:r>
              <a:rPr lang="zh-TW" altLang="en-US" sz="3200" dirty="0" smtClean="0">
                <a:latin typeface="+mj-lt"/>
                <a:ea typeface="DFKai-SB" pitchFamily="65" charset="-120"/>
              </a:rPr>
              <a:t>、</a:t>
            </a:r>
            <a:r>
              <a:rPr lang="zh-CN" altLang="en-US" sz="3200" dirty="0" smtClean="0">
                <a:latin typeface="+mj-lt"/>
                <a:ea typeface="DFKai-SB" pitchFamily="65" charset="-120"/>
              </a:rPr>
              <a:t>还</a:t>
            </a:r>
            <a:r>
              <a:rPr lang="en-US" altLang="zh-CN" sz="3200" dirty="0" smtClean="0">
                <a:latin typeface="+mj-lt"/>
                <a:ea typeface="DFKai-SB" pitchFamily="65" charset="-120"/>
              </a:rPr>
              <a:t>C</a:t>
            </a:r>
            <a:r>
              <a:rPr lang="zh-CN" altLang="en-US" sz="3200" dirty="0" smtClean="0">
                <a:latin typeface="DFKai-SB" pitchFamily="65" charset="-120"/>
                <a:ea typeface="DFKai-SB" pitchFamily="65" charset="-120"/>
              </a:rPr>
              <a:t>。</a:t>
            </a:r>
            <a:endParaRPr lang="en-US" sz="3200"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
                                        </p:tgtEl>
                                        <p:attrNameLst>
                                          <p:attrName>style.visibility</p:attrName>
                                        </p:attrNameLst>
                                      </p:cBhvr>
                                      <p:to>
                                        <p:strVal val="visible"/>
                                      </p:to>
                                    </p:set>
                                    <p:anim calcmode="discrete" valueType="clr">
                                      <p:cBhvr override="childStyle">
                                        <p:cTn id="14"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gtEl>
                                        <p:attrNameLst>
                                          <p:attrName>fillcolor</p:attrName>
                                        </p:attrNameLst>
                                      </p:cBhvr>
                                      <p:tavLst>
                                        <p:tav tm="0">
                                          <p:val>
                                            <p:clrVal>
                                              <a:schemeClr val="accent2"/>
                                            </p:clrVal>
                                          </p:val>
                                        </p:tav>
                                        <p:tav tm="50000">
                                          <p:val>
                                            <p:clrVal>
                                              <a:schemeClr val="hlink"/>
                                            </p:clrVal>
                                          </p:val>
                                        </p:tav>
                                      </p:tavLst>
                                    </p:anim>
                                    <p:set>
                                      <p:cBhvr>
                                        <p:cTn id="16" dur="80"/>
                                        <p:tgtEl>
                                          <p:spTgt spid="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
                                        </p:tgtEl>
                                        <p:attrNameLst>
                                          <p:attrName>style.visibility</p:attrName>
                                        </p:attrNameLst>
                                      </p:cBhvr>
                                      <p:to>
                                        <p:strVal val="visible"/>
                                      </p:to>
                                    </p:set>
                                    <p:anim calcmode="discrete" valueType="clr">
                                      <p:cBhvr override="childStyle">
                                        <p:cTn id="2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gtEl>
                                        <p:attrNameLst>
                                          <p:attrName>fillcolor</p:attrName>
                                        </p:attrNameLst>
                                      </p:cBhvr>
                                      <p:tavLst>
                                        <p:tav tm="0">
                                          <p:val>
                                            <p:clrVal>
                                              <a:schemeClr val="accent2"/>
                                            </p:clrVal>
                                          </p:val>
                                        </p:tav>
                                        <p:tav tm="50000">
                                          <p:val>
                                            <p:clrVal>
                                              <a:schemeClr val="hlink"/>
                                            </p:clrVal>
                                          </p:val>
                                        </p:tav>
                                      </p:tavLst>
                                    </p:anim>
                                    <p:set>
                                      <p:cBhvr>
                                        <p:cTn id="2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13641</TotalTime>
  <Words>278</Words>
  <Application>Microsoft Office PowerPoint</Application>
  <PresentationFormat>On-screen Show (4:3)</PresentationFormat>
  <Paragraphs>87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Shout the flashing word!</vt:lpstr>
      <vt:lpstr>爆米花 (bào mĭ huā) Popcorn Read</vt:lpstr>
      <vt:lpstr>Character writing competition</vt:lpstr>
      <vt:lpstr>PowerPoint Presentation</vt:lpstr>
      <vt:lpstr>PowerPoint Presentation</vt:lpstr>
    </vt:vector>
  </TitlesOfParts>
  <Company>Chicago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U4 Going to the Doctor</dc:title>
  <dc:creator>architect</dc:creator>
  <cp:lastModifiedBy>sjevne</cp:lastModifiedBy>
  <cp:revision>373</cp:revision>
  <dcterms:created xsi:type="dcterms:W3CDTF">2012-02-08T19:13:36Z</dcterms:created>
  <dcterms:modified xsi:type="dcterms:W3CDTF">2013-05-21T20:58:13Z</dcterms:modified>
</cp:coreProperties>
</file>